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21386800" cy="15122525"/>
  <p:notesSz cx="6858000" cy="9144000"/>
  <p:defaultTextStyle>
    <a:defPPr>
      <a:defRPr lang="ko-KR"/>
    </a:defPPr>
    <a:lvl1pPr marL="0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3102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6204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9305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72407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5509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8611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01713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44814" algn="l" defTabSz="2086204" rtl="0" eaLnBrk="1" latinLnBrk="1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446" y="-414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04010" y="4697786"/>
            <a:ext cx="18178780" cy="324154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08020" y="8569431"/>
            <a:ext cx="1497076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048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683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6264736" y="1333724"/>
            <a:ext cx="11254060" cy="28452751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02553" y="1333724"/>
            <a:ext cx="33405737" cy="28452751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848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066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410" y="9717624"/>
            <a:ext cx="18178780" cy="3003501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89410" y="6409573"/>
            <a:ext cx="18178780" cy="330805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016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02554" y="7781802"/>
            <a:ext cx="22329898" cy="2200467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5188899" y="7781802"/>
            <a:ext cx="22329898" cy="22004674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26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340" y="3385067"/>
            <a:ext cx="9449551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69340" y="4795801"/>
            <a:ext cx="9449551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864198" y="3385067"/>
            <a:ext cx="9453263" cy="1410734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864198" y="4795801"/>
            <a:ext cx="9453263" cy="8712956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196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96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01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341" y="602100"/>
            <a:ext cx="7036110" cy="256242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61645" y="602102"/>
            <a:ext cx="11955815" cy="12906656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69341" y="3164530"/>
            <a:ext cx="7036110" cy="10344228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310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962" y="10585767"/>
            <a:ext cx="12832080" cy="124971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191962" y="1351226"/>
            <a:ext cx="12832080" cy="9073515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191962" y="11835477"/>
            <a:ext cx="12832080" cy="1774795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83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340" y="3528591"/>
            <a:ext cx="19248120" cy="9980167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69340" y="14016342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F539B-ADF2-4872-9E6E-E9FD6324F1E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307157" y="14016342"/>
            <a:ext cx="6772487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5327207" y="14016342"/>
            <a:ext cx="4990253" cy="805134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E90AA-1570-412F-B727-2F088DB82B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215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6204" rtl="0" eaLnBrk="1" latinLnBrk="1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1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1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1" hangingPunct="1">
        <a:spcBef>
          <a:spcPct val="20000"/>
        </a:spcBef>
        <a:buFont typeface="Arial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1" hangingPunct="1">
        <a:spcBef>
          <a:spcPct val="20000"/>
        </a:spcBef>
        <a:buFont typeface="Arial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1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1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782600" y="350462"/>
            <a:ext cx="19800000" cy="14400000"/>
            <a:chOff x="782600" y="350462"/>
            <a:chExt cx="19800000" cy="14400000"/>
          </a:xfrm>
        </p:grpSpPr>
        <p:sp>
          <p:nvSpPr>
            <p:cNvPr id="196" name="직사각형 195"/>
            <p:cNvSpPr/>
            <p:nvPr/>
          </p:nvSpPr>
          <p:spPr>
            <a:xfrm>
              <a:off x="7826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215"/>
            <p:cNvSpPr/>
            <p:nvPr/>
          </p:nvSpPr>
          <p:spPr>
            <a:xfrm>
              <a:off x="25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43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61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79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219"/>
            <p:cNvSpPr/>
            <p:nvPr/>
          </p:nvSpPr>
          <p:spPr>
            <a:xfrm>
              <a:off x="97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115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133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222"/>
            <p:cNvSpPr/>
            <p:nvPr/>
          </p:nvSpPr>
          <p:spPr>
            <a:xfrm>
              <a:off x="151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169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224"/>
            <p:cNvSpPr/>
            <p:nvPr/>
          </p:nvSpPr>
          <p:spPr>
            <a:xfrm>
              <a:off x="187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7826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25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직사각형 227"/>
            <p:cNvSpPr/>
            <p:nvPr/>
          </p:nvSpPr>
          <p:spPr>
            <a:xfrm>
              <a:off x="43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228"/>
            <p:cNvSpPr/>
            <p:nvPr/>
          </p:nvSpPr>
          <p:spPr>
            <a:xfrm>
              <a:off x="61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79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230"/>
            <p:cNvSpPr/>
            <p:nvPr/>
          </p:nvSpPr>
          <p:spPr>
            <a:xfrm>
              <a:off x="97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직사각형 231"/>
            <p:cNvSpPr/>
            <p:nvPr/>
          </p:nvSpPr>
          <p:spPr>
            <a:xfrm>
              <a:off x="115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133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직사각형 233"/>
            <p:cNvSpPr/>
            <p:nvPr/>
          </p:nvSpPr>
          <p:spPr>
            <a:xfrm>
              <a:off x="151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/>
            <p:cNvSpPr/>
            <p:nvPr/>
          </p:nvSpPr>
          <p:spPr>
            <a:xfrm>
              <a:off x="169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187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/>
            <p:cNvSpPr/>
            <p:nvPr/>
          </p:nvSpPr>
          <p:spPr>
            <a:xfrm>
              <a:off x="7826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25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43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/>
            <p:cNvSpPr/>
            <p:nvPr/>
          </p:nvSpPr>
          <p:spPr>
            <a:xfrm>
              <a:off x="61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79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97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115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133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151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169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187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7826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25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43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61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2" name="직사각형 251"/>
            <p:cNvSpPr/>
            <p:nvPr/>
          </p:nvSpPr>
          <p:spPr>
            <a:xfrm>
              <a:off x="79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직사각형 252"/>
            <p:cNvSpPr/>
            <p:nvPr/>
          </p:nvSpPr>
          <p:spPr>
            <a:xfrm>
              <a:off x="97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115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직사각형 254"/>
            <p:cNvSpPr/>
            <p:nvPr/>
          </p:nvSpPr>
          <p:spPr>
            <a:xfrm>
              <a:off x="133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직사각형 255"/>
            <p:cNvSpPr/>
            <p:nvPr/>
          </p:nvSpPr>
          <p:spPr>
            <a:xfrm>
              <a:off x="151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169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8" name="직사각형 257"/>
            <p:cNvSpPr/>
            <p:nvPr/>
          </p:nvSpPr>
          <p:spPr>
            <a:xfrm>
              <a:off x="187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9" name="직사각형 258"/>
            <p:cNvSpPr/>
            <p:nvPr/>
          </p:nvSpPr>
          <p:spPr>
            <a:xfrm>
              <a:off x="7826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25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/>
            <p:cNvSpPr/>
            <p:nvPr/>
          </p:nvSpPr>
          <p:spPr>
            <a:xfrm>
              <a:off x="43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/>
            <p:cNvSpPr/>
            <p:nvPr/>
          </p:nvSpPr>
          <p:spPr>
            <a:xfrm>
              <a:off x="61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79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/>
            <p:cNvSpPr/>
            <p:nvPr/>
          </p:nvSpPr>
          <p:spPr>
            <a:xfrm>
              <a:off x="97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/>
            <p:cNvSpPr/>
            <p:nvPr/>
          </p:nvSpPr>
          <p:spPr>
            <a:xfrm>
              <a:off x="115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133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/>
            <p:cNvSpPr/>
            <p:nvPr/>
          </p:nvSpPr>
          <p:spPr>
            <a:xfrm>
              <a:off x="151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/>
            <p:cNvSpPr/>
            <p:nvPr/>
          </p:nvSpPr>
          <p:spPr>
            <a:xfrm>
              <a:off x="169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187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7826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/>
            <p:cNvSpPr/>
            <p:nvPr/>
          </p:nvSpPr>
          <p:spPr>
            <a:xfrm>
              <a:off x="25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43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61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79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97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115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/>
            <p:cNvSpPr/>
            <p:nvPr/>
          </p:nvSpPr>
          <p:spPr>
            <a:xfrm>
              <a:off x="133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151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/>
            <p:cNvSpPr/>
            <p:nvPr/>
          </p:nvSpPr>
          <p:spPr>
            <a:xfrm>
              <a:off x="169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직사각형 279"/>
            <p:cNvSpPr/>
            <p:nvPr/>
          </p:nvSpPr>
          <p:spPr>
            <a:xfrm>
              <a:off x="187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7826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직사각형 281"/>
            <p:cNvSpPr/>
            <p:nvPr/>
          </p:nvSpPr>
          <p:spPr>
            <a:xfrm>
              <a:off x="25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3" name="직사각형 282"/>
            <p:cNvSpPr/>
            <p:nvPr/>
          </p:nvSpPr>
          <p:spPr>
            <a:xfrm>
              <a:off x="43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61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5" name="직사각형 284"/>
            <p:cNvSpPr/>
            <p:nvPr/>
          </p:nvSpPr>
          <p:spPr>
            <a:xfrm>
              <a:off x="79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6" name="직사각형 285"/>
            <p:cNvSpPr/>
            <p:nvPr/>
          </p:nvSpPr>
          <p:spPr>
            <a:xfrm>
              <a:off x="97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286"/>
            <p:cNvSpPr/>
            <p:nvPr/>
          </p:nvSpPr>
          <p:spPr>
            <a:xfrm>
              <a:off x="115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8" name="직사각형 287"/>
            <p:cNvSpPr/>
            <p:nvPr/>
          </p:nvSpPr>
          <p:spPr>
            <a:xfrm>
              <a:off x="133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직사각형 288"/>
            <p:cNvSpPr/>
            <p:nvPr/>
          </p:nvSpPr>
          <p:spPr>
            <a:xfrm>
              <a:off x="151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169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직사각형 290"/>
            <p:cNvSpPr/>
            <p:nvPr/>
          </p:nvSpPr>
          <p:spPr>
            <a:xfrm>
              <a:off x="187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7826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/>
            <p:cNvSpPr/>
            <p:nvPr/>
          </p:nvSpPr>
          <p:spPr>
            <a:xfrm>
              <a:off x="25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직사각형 293"/>
            <p:cNvSpPr/>
            <p:nvPr/>
          </p:nvSpPr>
          <p:spPr>
            <a:xfrm>
              <a:off x="43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직사각형 294"/>
            <p:cNvSpPr/>
            <p:nvPr/>
          </p:nvSpPr>
          <p:spPr>
            <a:xfrm>
              <a:off x="61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직사각형 295"/>
            <p:cNvSpPr/>
            <p:nvPr/>
          </p:nvSpPr>
          <p:spPr>
            <a:xfrm>
              <a:off x="79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직사각형 296"/>
            <p:cNvSpPr/>
            <p:nvPr/>
          </p:nvSpPr>
          <p:spPr>
            <a:xfrm>
              <a:off x="97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직사각형 297"/>
            <p:cNvSpPr/>
            <p:nvPr/>
          </p:nvSpPr>
          <p:spPr>
            <a:xfrm>
              <a:off x="115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/>
            <p:cNvSpPr/>
            <p:nvPr/>
          </p:nvSpPr>
          <p:spPr>
            <a:xfrm>
              <a:off x="133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/>
            <p:cNvSpPr/>
            <p:nvPr/>
          </p:nvSpPr>
          <p:spPr>
            <a:xfrm>
              <a:off x="151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/>
            <p:cNvSpPr/>
            <p:nvPr/>
          </p:nvSpPr>
          <p:spPr>
            <a:xfrm>
              <a:off x="169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/>
            <p:cNvSpPr/>
            <p:nvPr/>
          </p:nvSpPr>
          <p:spPr>
            <a:xfrm>
              <a:off x="187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4" name="그룹 303"/>
          <p:cNvGrpSpPr/>
          <p:nvPr/>
        </p:nvGrpSpPr>
        <p:grpSpPr>
          <a:xfrm>
            <a:off x="782600" y="350462"/>
            <a:ext cx="1803600" cy="1803600"/>
            <a:chOff x="2322364" y="1620391"/>
            <a:chExt cx="1803600" cy="1803600"/>
          </a:xfrm>
        </p:grpSpPr>
        <p:sp>
          <p:nvSpPr>
            <p:cNvPr id="305" name="직사각형 30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직사각형 30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7" name="그룹 306"/>
          <p:cNvGrpSpPr/>
          <p:nvPr/>
        </p:nvGrpSpPr>
        <p:grpSpPr>
          <a:xfrm>
            <a:off x="2579000" y="350462"/>
            <a:ext cx="1803600" cy="1803600"/>
            <a:chOff x="2322364" y="1620391"/>
            <a:chExt cx="1803600" cy="1803600"/>
          </a:xfrm>
        </p:grpSpPr>
        <p:sp>
          <p:nvSpPr>
            <p:cNvPr id="308" name="직사각형 30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0" name="그룹 309"/>
          <p:cNvGrpSpPr/>
          <p:nvPr/>
        </p:nvGrpSpPr>
        <p:grpSpPr>
          <a:xfrm>
            <a:off x="4379000" y="350462"/>
            <a:ext cx="1803600" cy="1803600"/>
            <a:chOff x="2322364" y="1620391"/>
            <a:chExt cx="1803600" cy="1803600"/>
          </a:xfrm>
        </p:grpSpPr>
        <p:sp>
          <p:nvSpPr>
            <p:cNvPr id="311" name="직사각형 31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3" name="그룹 312"/>
          <p:cNvGrpSpPr/>
          <p:nvPr/>
        </p:nvGrpSpPr>
        <p:grpSpPr>
          <a:xfrm>
            <a:off x="6179000" y="350462"/>
            <a:ext cx="1803600" cy="1803600"/>
            <a:chOff x="2322364" y="1620391"/>
            <a:chExt cx="1803600" cy="1803600"/>
          </a:xfrm>
        </p:grpSpPr>
        <p:sp>
          <p:nvSpPr>
            <p:cNvPr id="314" name="직사각형 31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6" name="그룹 315"/>
          <p:cNvGrpSpPr/>
          <p:nvPr/>
        </p:nvGrpSpPr>
        <p:grpSpPr>
          <a:xfrm>
            <a:off x="7979000" y="350462"/>
            <a:ext cx="1803600" cy="1803600"/>
            <a:chOff x="2322364" y="1620391"/>
            <a:chExt cx="1803600" cy="1803600"/>
          </a:xfrm>
        </p:grpSpPr>
        <p:sp>
          <p:nvSpPr>
            <p:cNvPr id="317" name="직사각형 31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9" name="그룹 318"/>
          <p:cNvGrpSpPr/>
          <p:nvPr/>
        </p:nvGrpSpPr>
        <p:grpSpPr>
          <a:xfrm>
            <a:off x="9779000" y="350462"/>
            <a:ext cx="1803600" cy="1803600"/>
            <a:chOff x="2322364" y="1620391"/>
            <a:chExt cx="1803600" cy="1803600"/>
          </a:xfrm>
        </p:grpSpPr>
        <p:sp>
          <p:nvSpPr>
            <p:cNvPr id="320" name="직사각형 3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2" name="그룹 321"/>
          <p:cNvGrpSpPr/>
          <p:nvPr/>
        </p:nvGrpSpPr>
        <p:grpSpPr>
          <a:xfrm>
            <a:off x="11579000" y="350462"/>
            <a:ext cx="1803600" cy="1803600"/>
            <a:chOff x="2322364" y="1620391"/>
            <a:chExt cx="1803600" cy="1803600"/>
          </a:xfrm>
        </p:grpSpPr>
        <p:sp>
          <p:nvSpPr>
            <p:cNvPr id="323" name="직사각형 3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5" name="그룹 324"/>
          <p:cNvGrpSpPr/>
          <p:nvPr/>
        </p:nvGrpSpPr>
        <p:grpSpPr>
          <a:xfrm>
            <a:off x="13379000" y="350462"/>
            <a:ext cx="1803600" cy="1803600"/>
            <a:chOff x="2322364" y="1620391"/>
            <a:chExt cx="1803600" cy="1803600"/>
          </a:xfrm>
        </p:grpSpPr>
        <p:sp>
          <p:nvSpPr>
            <p:cNvPr id="326" name="직사각형 3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8" name="그룹 327"/>
          <p:cNvGrpSpPr/>
          <p:nvPr/>
        </p:nvGrpSpPr>
        <p:grpSpPr>
          <a:xfrm>
            <a:off x="15179000" y="350462"/>
            <a:ext cx="1803600" cy="1803600"/>
            <a:chOff x="2322364" y="1620391"/>
            <a:chExt cx="1803600" cy="1803600"/>
          </a:xfrm>
        </p:grpSpPr>
        <p:sp>
          <p:nvSpPr>
            <p:cNvPr id="329" name="직사각형 3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1" name="그룹 330"/>
          <p:cNvGrpSpPr/>
          <p:nvPr/>
        </p:nvGrpSpPr>
        <p:grpSpPr>
          <a:xfrm>
            <a:off x="16979000" y="350462"/>
            <a:ext cx="1803600" cy="1803600"/>
            <a:chOff x="2322364" y="1620391"/>
            <a:chExt cx="1803600" cy="1803600"/>
          </a:xfrm>
        </p:grpSpPr>
        <p:sp>
          <p:nvSpPr>
            <p:cNvPr id="332" name="직사각형 3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4" name="그룹 333"/>
          <p:cNvGrpSpPr/>
          <p:nvPr/>
        </p:nvGrpSpPr>
        <p:grpSpPr>
          <a:xfrm>
            <a:off x="18779000" y="350462"/>
            <a:ext cx="1803600" cy="1803600"/>
            <a:chOff x="2322364" y="1620391"/>
            <a:chExt cx="1803600" cy="1803600"/>
          </a:xfrm>
        </p:grpSpPr>
        <p:sp>
          <p:nvSpPr>
            <p:cNvPr id="335" name="직사각형 3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7" name="그룹 336"/>
          <p:cNvGrpSpPr/>
          <p:nvPr/>
        </p:nvGrpSpPr>
        <p:grpSpPr>
          <a:xfrm>
            <a:off x="782600" y="2146862"/>
            <a:ext cx="1803600" cy="1803600"/>
            <a:chOff x="2322364" y="1620391"/>
            <a:chExt cx="1803600" cy="1803600"/>
          </a:xfrm>
        </p:grpSpPr>
        <p:sp>
          <p:nvSpPr>
            <p:cNvPr id="338" name="직사각형 3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0" name="그룹 339"/>
          <p:cNvGrpSpPr/>
          <p:nvPr/>
        </p:nvGrpSpPr>
        <p:grpSpPr>
          <a:xfrm>
            <a:off x="2579000" y="2146862"/>
            <a:ext cx="1803600" cy="1803600"/>
            <a:chOff x="2322364" y="1620391"/>
            <a:chExt cx="1803600" cy="1803600"/>
          </a:xfrm>
        </p:grpSpPr>
        <p:sp>
          <p:nvSpPr>
            <p:cNvPr id="341" name="직사각형 3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3" name="그룹 342"/>
          <p:cNvGrpSpPr/>
          <p:nvPr/>
        </p:nvGrpSpPr>
        <p:grpSpPr>
          <a:xfrm>
            <a:off x="4379000" y="2146862"/>
            <a:ext cx="1803600" cy="1803600"/>
            <a:chOff x="2322364" y="1620391"/>
            <a:chExt cx="1803600" cy="1803600"/>
          </a:xfrm>
        </p:grpSpPr>
        <p:sp>
          <p:nvSpPr>
            <p:cNvPr id="344" name="직사각형 3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6" name="그룹 345"/>
          <p:cNvGrpSpPr/>
          <p:nvPr/>
        </p:nvGrpSpPr>
        <p:grpSpPr>
          <a:xfrm>
            <a:off x="6179000" y="2146862"/>
            <a:ext cx="1803600" cy="1803600"/>
            <a:chOff x="2322364" y="1620391"/>
            <a:chExt cx="1803600" cy="1803600"/>
          </a:xfrm>
        </p:grpSpPr>
        <p:sp>
          <p:nvSpPr>
            <p:cNvPr id="347" name="직사각형 3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9" name="그룹 348"/>
          <p:cNvGrpSpPr/>
          <p:nvPr/>
        </p:nvGrpSpPr>
        <p:grpSpPr>
          <a:xfrm>
            <a:off x="7979000" y="2146862"/>
            <a:ext cx="1803600" cy="1803600"/>
            <a:chOff x="2322364" y="1620391"/>
            <a:chExt cx="1803600" cy="1803600"/>
          </a:xfrm>
        </p:grpSpPr>
        <p:sp>
          <p:nvSpPr>
            <p:cNvPr id="350" name="직사각형 3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2" name="그룹 351"/>
          <p:cNvGrpSpPr/>
          <p:nvPr/>
        </p:nvGrpSpPr>
        <p:grpSpPr>
          <a:xfrm>
            <a:off x="9779000" y="2146862"/>
            <a:ext cx="1803600" cy="1803600"/>
            <a:chOff x="2322364" y="1620391"/>
            <a:chExt cx="1803600" cy="1803600"/>
          </a:xfrm>
        </p:grpSpPr>
        <p:sp>
          <p:nvSpPr>
            <p:cNvPr id="353" name="직사각형 35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5" name="그룹 354"/>
          <p:cNvGrpSpPr/>
          <p:nvPr/>
        </p:nvGrpSpPr>
        <p:grpSpPr>
          <a:xfrm>
            <a:off x="11579000" y="2146862"/>
            <a:ext cx="1803600" cy="1803600"/>
            <a:chOff x="2322364" y="1620391"/>
            <a:chExt cx="1803600" cy="1803600"/>
          </a:xfrm>
        </p:grpSpPr>
        <p:sp>
          <p:nvSpPr>
            <p:cNvPr id="356" name="직사각형 35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8" name="그룹 357"/>
          <p:cNvGrpSpPr/>
          <p:nvPr/>
        </p:nvGrpSpPr>
        <p:grpSpPr>
          <a:xfrm>
            <a:off x="13379000" y="2146862"/>
            <a:ext cx="1803600" cy="1803600"/>
            <a:chOff x="2322364" y="1620391"/>
            <a:chExt cx="1803600" cy="1803600"/>
          </a:xfrm>
        </p:grpSpPr>
        <p:sp>
          <p:nvSpPr>
            <p:cNvPr id="359" name="직사각형 35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1" name="그룹 360"/>
          <p:cNvGrpSpPr/>
          <p:nvPr/>
        </p:nvGrpSpPr>
        <p:grpSpPr>
          <a:xfrm>
            <a:off x="15179000" y="2146862"/>
            <a:ext cx="1803600" cy="1803600"/>
            <a:chOff x="2322364" y="1620391"/>
            <a:chExt cx="1803600" cy="1803600"/>
          </a:xfrm>
        </p:grpSpPr>
        <p:sp>
          <p:nvSpPr>
            <p:cNvPr id="362" name="직사각형 36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4" name="그룹 363"/>
          <p:cNvGrpSpPr/>
          <p:nvPr/>
        </p:nvGrpSpPr>
        <p:grpSpPr>
          <a:xfrm>
            <a:off x="16979000" y="2146862"/>
            <a:ext cx="1803600" cy="1803600"/>
            <a:chOff x="2322364" y="1620391"/>
            <a:chExt cx="1803600" cy="1803600"/>
          </a:xfrm>
        </p:grpSpPr>
        <p:sp>
          <p:nvSpPr>
            <p:cNvPr id="365" name="직사각형 36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7" name="그룹 366"/>
          <p:cNvGrpSpPr/>
          <p:nvPr/>
        </p:nvGrpSpPr>
        <p:grpSpPr>
          <a:xfrm>
            <a:off x="18779000" y="2146862"/>
            <a:ext cx="1803600" cy="1803600"/>
            <a:chOff x="2322364" y="1620391"/>
            <a:chExt cx="1803600" cy="1803600"/>
          </a:xfrm>
        </p:grpSpPr>
        <p:sp>
          <p:nvSpPr>
            <p:cNvPr id="368" name="직사각형 36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0" name="그룹 369"/>
          <p:cNvGrpSpPr/>
          <p:nvPr/>
        </p:nvGrpSpPr>
        <p:grpSpPr>
          <a:xfrm>
            <a:off x="782600" y="3946862"/>
            <a:ext cx="1803600" cy="1803600"/>
            <a:chOff x="2322364" y="1620391"/>
            <a:chExt cx="1803600" cy="1803600"/>
          </a:xfrm>
        </p:grpSpPr>
        <p:sp>
          <p:nvSpPr>
            <p:cNvPr id="371" name="직사각형 37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3" name="그룹 372"/>
          <p:cNvGrpSpPr/>
          <p:nvPr/>
        </p:nvGrpSpPr>
        <p:grpSpPr>
          <a:xfrm>
            <a:off x="2579000" y="3946862"/>
            <a:ext cx="1803600" cy="1803600"/>
            <a:chOff x="2322364" y="1620391"/>
            <a:chExt cx="1803600" cy="1803600"/>
          </a:xfrm>
        </p:grpSpPr>
        <p:sp>
          <p:nvSpPr>
            <p:cNvPr id="374" name="직사각형 37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6" name="그룹 375"/>
          <p:cNvGrpSpPr/>
          <p:nvPr/>
        </p:nvGrpSpPr>
        <p:grpSpPr>
          <a:xfrm>
            <a:off x="4379000" y="3946862"/>
            <a:ext cx="1803600" cy="1803600"/>
            <a:chOff x="2322364" y="1620391"/>
            <a:chExt cx="1803600" cy="1803600"/>
          </a:xfrm>
        </p:grpSpPr>
        <p:sp>
          <p:nvSpPr>
            <p:cNvPr id="377" name="직사각형 37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직사각형 37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9" name="그룹 378"/>
          <p:cNvGrpSpPr/>
          <p:nvPr/>
        </p:nvGrpSpPr>
        <p:grpSpPr>
          <a:xfrm>
            <a:off x="6179000" y="3946862"/>
            <a:ext cx="1803600" cy="1803600"/>
            <a:chOff x="2322364" y="1620391"/>
            <a:chExt cx="1803600" cy="1803600"/>
          </a:xfrm>
        </p:grpSpPr>
        <p:sp>
          <p:nvSpPr>
            <p:cNvPr id="380" name="직사각형 37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직사각형 38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2" name="그룹 381"/>
          <p:cNvGrpSpPr/>
          <p:nvPr/>
        </p:nvGrpSpPr>
        <p:grpSpPr>
          <a:xfrm>
            <a:off x="7979000" y="3946862"/>
            <a:ext cx="1803600" cy="1803600"/>
            <a:chOff x="2322364" y="1620391"/>
            <a:chExt cx="1803600" cy="1803600"/>
          </a:xfrm>
        </p:grpSpPr>
        <p:sp>
          <p:nvSpPr>
            <p:cNvPr id="383" name="직사각형 38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5" name="그룹 384"/>
          <p:cNvGrpSpPr/>
          <p:nvPr/>
        </p:nvGrpSpPr>
        <p:grpSpPr>
          <a:xfrm>
            <a:off x="9779000" y="3946862"/>
            <a:ext cx="1803600" cy="1803600"/>
            <a:chOff x="2322364" y="1620391"/>
            <a:chExt cx="1803600" cy="1803600"/>
          </a:xfrm>
        </p:grpSpPr>
        <p:sp>
          <p:nvSpPr>
            <p:cNvPr id="386" name="직사각형 38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8" name="그룹 387"/>
          <p:cNvGrpSpPr/>
          <p:nvPr/>
        </p:nvGrpSpPr>
        <p:grpSpPr>
          <a:xfrm>
            <a:off x="11579000" y="3946862"/>
            <a:ext cx="1803600" cy="1803600"/>
            <a:chOff x="2322364" y="1620391"/>
            <a:chExt cx="1803600" cy="1803600"/>
          </a:xfrm>
        </p:grpSpPr>
        <p:sp>
          <p:nvSpPr>
            <p:cNvPr id="389" name="직사각형 38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0" name="직사각형 38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1" name="그룹 390"/>
          <p:cNvGrpSpPr/>
          <p:nvPr/>
        </p:nvGrpSpPr>
        <p:grpSpPr>
          <a:xfrm>
            <a:off x="13379000" y="3946862"/>
            <a:ext cx="1803600" cy="1803600"/>
            <a:chOff x="2322364" y="1620391"/>
            <a:chExt cx="1803600" cy="1803600"/>
          </a:xfrm>
        </p:grpSpPr>
        <p:sp>
          <p:nvSpPr>
            <p:cNvPr id="392" name="직사각형 39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3" name="직사각형 39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4" name="그룹 393"/>
          <p:cNvGrpSpPr/>
          <p:nvPr/>
        </p:nvGrpSpPr>
        <p:grpSpPr>
          <a:xfrm>
            <a:off x="15179000" y="3946862"/>
            <a:ext cx="1803600" cy="1803600"/>
            <a:chOff x="2322364" y="1620391"/>
            <a:chExt cx="1803600" cy="1803600"/>
          </a:xfrm>
        </p:grpSpPr>
        <p:sp>
          <p:nvSpPr>
            <p:cNvPr id="395" name="직사각형 39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7" name="그룹 396"/>
          <p:cNvGrpSpPr/>
          <p:nvPr/>
        </p:nvGrpSpPr>
        <p:grpSpPr>
          <a:xfrm>
            <a:off x="16979000" y="3946862"/>
            <a:ext cx="1803600" cy="1803600"/>
            <a:chOff x="2322364" y="1620391"/>
            <a:chExt cx="1803600" cy="1803600"/>
          </a:xfrm>
        </p:grpSpPr>
        <p:sp>
          <p:nvSpPr>
            <p:cNvPr id="398" name="직사각형 39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0" name="그룹 399"/>
          <p:cNvGrpSpPr/>
          <p:nvPr/>
        </p:nvGrpSpPr>
        <p:grpSpPr>
          <a:xfrm>
            <a:off x="18779000" y="3946862"/>
            <a:ext cx="1803600" cy="1803600"/>
            <a:chOff x="2322364" y="1620391"/>
            <a:chExt cx="1803600" cy="1803600"/>
          </a:xfrm>
        </p:grpSpPr>
        <p:sp>
          <p:nvSpPr>
            <p:cNvPr id="401" name="직사각형 40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3" name="그룹 402"/>
          <p:cNvGrpSpPr/>
          <p:nvPr/>
        </p:nvGrpSpPr>
        <p:grpSpPr>
          <a:xfrm>
            <a:off x="782600" y="5746862"/>
            <a:ext cx="1803600" cy="1803600"/>
            <a:chOff x="2322364" y="1620391"/>
            <a:chExt cx="1803600" cy="1803600"/>
          </a:xfrm>
        </p:grpSpPr>
        <p:sp>
          <p:nvSpPr>
            <p:cNvPr id="404" name="직사각형 40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5" name="직사각형 40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6" name="그룹 405"/>
          <p:cNvGrpSpPr/>
          <p:nvPr/>
        </p:nvGrpSpPr>
        <p:grpSpPr>
          <a:xfrm>
            <a:off x="2579000" y="5746862"/>
            <a:ext cx="1803600" cy="1803600"/>
            <a:chOff x="2322364" y="1620391"/>
            <a:chExt cx="1803600" cy="1803600"/>
          </a:xfrm>
        </p:grpSpPr>
        <p:sp>
          <p:nvSpPr>
            <p:cNvPr id="407" name="직사각형 40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8" name="직사각형 40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9" name="그룹 408"/>
          <p:cNvGrpSpPr/>
          <p:nvPr/>
        </p:nvGrpSpPr>
        <p:grpSpPr>
          <a:xfrm>
            <a:off x="4379000" y="5746862"/>
            <a:ext cx="1803600" cy="1803600"/>
            <a:chOff x="2322364" y="1620391"/>
            <a:chExt cx="1803600" cy="1803600"/>
          </a:xfrm>
        </p:grpSpPr>
        <p:sp>
          <p:nvSpPr>
            <p:cNvPr id="410" name="직사각형 40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1" name="직사각형 41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2" name="그룹 411"/>
          <p:cNvGrpSpPr/>
          <p:nvPr/>
        </p:nvGrpSpPr>
        <p:grpSpPr>
          <a:xfrm>
            <a:off x="6179000" y="5746862"/>
            <a:ext cx="1803600" cy="1803600"/>
            <a:chOff x="2322364" y="1620391"/>
            <a:chExt cx="1803600" cy="1803600"/>
          </a:xfrm>
        </p:grpSpPr>
        <p:sp>
          <p:nvSpPr>
            <p:cNvPr id="413" name="직사각형 41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4" name="직사각형 41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5" name="그룹 414"/>
          <p:cNvGrpSpPr/>
          <p:nvPr/>
        </p:nvGrpSpPr>
        <p:grpSpPr>
          <a:xfrm>
            <a:off x="7979000" y="5746862"/>
            <a:ext cx="1803600" cy="1803600"/>
            <a:chOff x="2322364" y="1620391"/>
            <a:chExt cx="1803600" cy="1803600"/>
          </a:xfrm>
        </p:grpSpPr>
        <p:sp>
          <p:nvSpPr>
            <p:cNvPr id="416" name="직사각형 41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7" name="직사각형 41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8" name="그룹 417"/>
          <p:cNvGrpSpPr/>
          <p:nvPr/>
        </p:nvGrpSpPr>
        <p:grpSpPr>
          <a:xfrm>
            <a:off x="9779000" y="5746862"/>
            <a:ext cx="1803600" cy="1803600"/>
            <a:chOff x="2322364" y="1620391"/>
            <a:chExt cx="1803600" cy="1803600"/>
          </a:xfrm>
        </p:grpSpPr>
        <p:sp>
          <p:nvSpPr>
            <p:cNvPr id="419" name="직사각형 4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0" name="직사각형 4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1" name="그룹 420"/>
          <p:cNvGrpSpPr/>
          <p:nvPr/>
        </p:nvGrpSpPr>
        <p:grpSpPr>
          <a:xfrm>
            <a:off x="11579000" y="5746862"/>
            <a:ext cx="1803600" cy="1803600"/>
            <a:chOff x="2322364" y="1620391"/>
            <a:chExt cx="1803600" cy="1803600"/>
          </a:xfrm>
        </p:grpSpPr>
        <p:sp>
          <p:nvSpPr>
            <p:cNvPr id="422" name="직사각형 42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3" name="직사각형 42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4" name="그룹 423"/>
          <p:cNvGrpSpPr/>
          <p:nvPr/>
        </p:nvGrpSpPr>
        <p:grpSpPr>
          <a:xfrm>
            <a:off x="13379000" y="5746862"/>
            <a:ext cx="1803600" cy="1803600"/>
            <a:chOff x="2322364" y="1620391"/>
            <a:chExt cx="1803600" cy="1803600"/>
          </a:xfrm>
        </p:grpSpPr>
        <p:sp>
          <p:nvSpPr>
            <p:cNvPr id="425" name="직사각형 42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6" name="직사각형 42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7" name="그룹 426"/>
          <p:cNvGrpSpPr/>
          <p:nvPr/>
        </p:nvGrpSpPr>
        <p:grpSpPr>
          <a:xfrm>
            <a:off x="15179000" y="5746862"/>
            <a:ext cx="1803600" cy="1803600"/>
            <a:chOff x="2322364" y="1620391"/>
            <a:chExt cx="1803600" cy="1803600"/>
          </a:xfrm>
        </p:grpSpPr>
        <p:sp>
          <p:nvSpPr>
            <p:cNvPr id="428" name="직사각형 4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9" name="직사각형 4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0" name="그룹 429"/>
          <p:cNvGrpSpPr/>
          <p:nvPr/>
        </p:nvGrpSpPr>
        <p:grpSpPr>
          <a:xfrm>
            <a:off x="16979000" y="5746862"/>
            <a:ext cx="1803600" cy="1803600"/>
            <a:chOff x="2322364" y="1620391"/>
            <a:chExt cx="1803600" cy="1803600"/>
          </a:xfrm>
        </p:grpSpPr>
        <p:sp>
          <p:nvSpPr>
            <p:cNvPr id="431" name="직사각형 4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2" name="직사각형 4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3" name="그룹 432"/>
          <p:cNvGrpSpPr/>
          <p:nvPr/>
        </p:nvGrpSpPr>
        <p:grpSpPr>
          <a:xfrm>
            <a:off x="18779000" y="5746862"/>
            <a:ext cx="1803600" cy="1803600"/>
            <a:chOff x="2322364" y="1620391"/>
            <a:chExt cx="1803600" cy="1803600"/>
          </a:xfrm>
        </p:grpSpPr>
        <p:sp>
          <p:nvSpPr>
            <p:cNvPr id="434" name="직사각형 43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5" name="직사각형 43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6" name="그룹 435"/>
          <p:cNvGrpSpPr/>
          <p:nvPr/>
        </p:nvGrpSpPr>
        <p:grpSpPr>
          <a:xfrm>
            <a:off x="782600" y="7546862"/>
            <a:ext cx="1803600" cy="1803600"/>
            <a:chOff x="2322364" y="1620391"/>
            <a:chExt cx="1803600" cy="1803600"/>
          </a:xfrm>
        </p:grpSpPr>
        <p:sp>
          <p:nvSpPr>
            <p:cNvPr id="437" name="직사각형 4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8" name="직사각형 4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9" name="그룹 438"/>
          <p:cNvGrpSpPr/>
          <p:nvPr/>
        </p:nvGrpSpPr>
        <p:grpSpPr>
          <a:xfrm>
            <a:off x="2579000" y="7546862"/>
            <a:ext cx="1803600" cy="1803600"/>
            <a:chOff x="2322364" y="1620391"/>
            <a:chExt cx="1803600" cy="1803600"/>
          </a:xfrm>
        </p:grpSpPr>
        <p:sp>
          <p:nvSpPr>
            <p:cNvPr id="440" name="직사각형 43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1" name="직사각형 44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2" name="그룹 441"/>
          <p:cNvGrpSpPr/>
          <p:nvPr/>
        </p:nvGrpSpPr>
        <p:grpSpPr>
          <a:xfrm>
            <a:off x="4379000" y="7546862"/>
            <a:ext cx="1803600" cy="1803600"/>
            <a:chOff x="2322364" y="1620391"/>
            <a:chExt cx="1803600" cy="1803600"/>
          </a:xfrm>
        </p:grpSpPr>
        <p:sp>
          <p:nvSpPr>
            <p:cNvPr id="443" name="직사각형 44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4" name="직사각형 44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5" name="그룹 444"/>
          <p:cNvGrpSpPr/>
          <p:nvPr/>
        </p:nvGrpSpPr>
        <p:grpSpPr>
          <a:xfrm>
            <a:off x="6179000" y="7546862"/>
            <a:ext cx="1803600" cy="1803600"/>
            <a:chOff x="2322364" y="1620391"/>
            <a:chExt cx="1803600" cy="1803600"/>
          </a:xfrm>
        </p:grpSpPr>
        <p:sp>
          <p:nvSpPr>
            <p:cNvPr id="446" name="직사각형 44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7" name="직사각형 44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8" name="그룹 447"/>
          <p:cNvGrpSpPr/>
          <p:nvPr/>
        </p:nvGrpSpPr>
        <p:grpSpPr>
          <a:xfrm>
            <a:off x="7979000" y="7546862"/>
            <a:ext cx="1803600" cy="1803600"/>
            <a:chOff x="2322364" y="1620391"/>
            <a:chExt cx="1803600" cy="1803600"/>
          </a:xfrm>
        </p:grpSpPr>
        <p:sp>
          <p:nvSpPr>
            <p:cNvPr id="449" name="직사각형 44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0" name="직사각형 44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1" name="그룹 450"/>
          <p:cNvGrpSpPr/>
          <p:nvPr/>
        </p:nvGrpSpPr>
        <p:grpSpPr>
          <a:xfrm>
            <a:off x="9779000" y="7546862"/>
            <a:ext cx="1803600" cy="1803600"/>
            <a:chOff x="2322364" y="1620391"/>
            <a:chExt cx="1803600" cy="1803600"/>
          </a:xfrm>
        </p:grpSpPr>
        <p:sp>
          <p:nvSpPr>
            <p:cNvPr id="452" name="직사각형 45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3" name="직사각형 45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4" name="그룹 453"/>
          <p:cNvGrpSpPr/>
          <p:nvPr/>
        </p:nvGrpSpPr>
        <p:grpSpPr>
          <a:xfrm>
            <a:off x="11579000" y="7546862"/>
            <a:ext cx="1803600" cy="1803600"/>
            <a:chOff x="2322364" y="1620391"/>
            <a:chExt cx="1803600" cy="1803600"/>
          </a:xfrm>
        </p:grpSpPr>
        <p:sp>
          <p:nvSpPr>
            <p:cNvPr id="455" name="직사각형 45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6" name="직사각형 45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7" name="그룹 456"/>
          <p:cNvGrpSpPr/>
          <p:nvPr/>
        </p:nvGrpSpPr>
        <p:grpSpPr>
          <a:xfrm>
            <a:off x="13379000" y="7546862"/>
            <a:ext cx="1803600" cy="1803600"/>
            <a:chOff x="2322364" y="1620391"/>
            <a:chExt cx="1803600" cy="1803600"/>
          </a:xfrm>
        </p:grpSpPr>
        <p:sp>
          <p:nvSpPr>
            <p:cNvPr id="458" name="직사각형 45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9" name="직사각형 45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0" name="그룹 459"/>
          <p:cNvGrpSpPr/>
          <p:nvPr/>
        </p:nvGrpSpPr>
        <p:grpSpPr>
          <a:xfrm>
            <a:off x="15179000" y="7546862"/>
            <a:ext cx="1803600" cy="1803600"/>
            <a:chOff x="2322364" y="1620391"/>
            <a:chExt cx="1803600" cy="1803600"/>
          </a:xfrm>
        </p:grpSpPr>
        <p:sp>
          <p:nvSpPr>
            <p:cNvPr id="461" name="직사각형 46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2" name="직사각형 46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3" name="그룹 462"/>
          <p:cNvGrpSpPr/>
          <p:nvPr/>
        </p:nvGrpSpPr>
        <p:grpSpPr>
          <a:xfrm>
            <a:off x="16979000" y="7546862"/>
            <a:ext cx="1803600" cy="1803600"/>
            <a:chOff x="2322364" y="1620391"/>
            <a:chExt cx="1803600" cy="1803600"/>
          </a:xfrm>
        </p:grpSpPr>
        <p:sp>
          <p:nvSpPr>
            <p:cNvPr id="464" name="직사각형 46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5" name="직사각형 46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6" name="그룹 465"/>
          <p:cNvGrpSpPr/>
          <p:nvPr/>
        </p:nvGrpSpPr>
        <p:grpSpPr>
          <a:xfrm>
            <a:off x="18779000" y="7546862"/>
            <a:ext cx="1803600" cy="1803600"/>
            <a:chOff x="2322364" y="1620391"/>
            <a:chExt cx="1803600" cy="1803600"/>
          </a:xfrm>
        </p:grpSpPr>
        <p:sp>
          <p:nvSpPr>
            <p:cNvPr id="467" name="직사각형 46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8" name="직사각형 46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9" name="그룹 468"/>
          <p:cNvGrpSpPr/>
          <p:nvPr/>
        </p:nvGrpSpPr>
        <p:grpSpPr>
          <a:xfrm>
            <a:off x="782600" y="9346862"/>
            <a:ext cx="1803600" cy="1803600"/>
            <a:chOff x="2322364" y="1620391"/>
            <a:chExt cx="1803600" cy="1803600"/>
          </a:xfrm>
        </p:grpSpPr>
        <p:sp>
          <p:nvSpPr>
            <p:cNvPr id="470" name="직사각형 46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1" name="직사각형 47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2" name="그룹 471"/>
          <p:cNvGrpSpPr/>
          <p:nvPr/>
        </p:nvGrpSpPr>
        <p:grpSpPr>
          <a:xfrm>
            <a:off x="2579000" y="9346862"/>
            <a:ext cx="1803600" cy="1803600"/>
            <a:chOff x="2322364" y="1620391"/>
            <a:chExt cx="1803600" cy="1803600"/>
          </a:xfrm>
        </p:grpSpPr>
        <p:sp>
          <p:nvSpPr>
            <p:cNvPr id="473" name="직사각형 47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4" name="직사각형 47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5" name="그룹 474"/>
          <p:cNvGrpSpPr/>
          <p:nvPr/>
        </p:nvGrpSpPr>
        <p:grpSpPr>
          <a:xfrm>
            <a:off x="4379000" y="9346862"/>
            <a:ext cx="1803600" cy="1803600"/>
            <a:chOff x="2322364" y="1620391"/>
            <a:chExt cx="1803600" cy="1803600"/>
          </a:xfrm>
        </p:grpSpPr>
        <p:sp>
          <p:nvSpPr>
            <p:cNvPr id="476" name="직사각형 47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7" name="직사각형 47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8" name="그룹 477"/>
          <p:cNvGrpSpPr/>
          <p:nvPr/>
        </p:nvGrpSpPr>
        <p:grpSpPr>
          <a:xfrm>
            <a:off x="6179000" y="9346862"/>
            <a:ext cx="1803600" cy="1803600"/>
            <a:chOff x="2322364" y="1620391"/>
            <a:chExt cx="1803600" cy="1803600"/>
          </a:xfrm>
        </p:grpSpPr>
        <p:sp>
          <p:nvSpPr>
            <p:cNvPr id="479" name="직사각형 47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0" name="직사각형 47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1" name="그룹 480"/>
          <p:cNvGrpSpPr/>
          <p:nvPr/>
        </p:nvGrpSpPr>
        <p:grpSpPr>
          <a:xfrm>
            <a:off x="7979000" y="9346862"/>
            <a:ext cx="1803600" cy="1803600"/>
            <a:chOff x="2322364" y="1620391"/>
            <a:chExt cx="1803600" cy="1803600"/>
          </a:xfrm>
        </p:grpSpPr>
        <p:sp>
          <p:nvSpPr>
            <p:cNvPr id="482" name="직사각형 48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3" name="직사각형 48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4" name="그룹 483"/>
          <p:cNvGrpSpPr/>
          <p:nvPr/>
        </p:nvGrpSpPr>
        <p:grpSpPr>
          <a:xfrm>
            <a:off x="9779000" y="9346862"/>
            <a:ext cx="1803600" cy="1803600"/>
            <a:chOff x="2322364" y="1620391"/>
            <a:chExt cx="1803600" cy="1803600"/>
          </a:xfrm>
        </p:grpSpPr>
        <p:sp>
          <p:nvSpPr>
            <p:cNvPr id="485" name="직사각형 48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7" name="그룹 486"/>
          <p:cNvGrpSpPr/>
          <p:nvPr/>
        </p:nvGrpSpPr>
        <p:grpSpPr>
          <a:xfrm>
            <a:off x="11579000" y="9346862"/>
            <a:ext cx="1803600" cy="1803600"/>
            <a:chOff x="2322364" y="1620391"/>
            <a:chExt cx="1803600" cy="1803600"/>
          </a:xfrm>
        </p:grpSpPr>
        <p:sp>
          <p:nvSpPr>
            <p:cNvPr id="488" name="직사각형 48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0" name="그룹 489"/>
          <p:cNvGrpSpPr/>
          <p:nvPr/>
        </p:nvGrpSpPr>
        <p:grpSpPr>
          <a:xfrm>
            <a:off x="13379000" y="9346862"/>
            <a:ext cx="1803600" cy="1803600"/>
            <a:chOff x="2322364" y="1620391"/>
            <a:chExt cx="1803600" cy="1803600"/>
          </a:xfrm>
        </p:grpSpPr>
        <p:sp>
          <p:nvSpPr>
            <p:cNvPr id="491" name="직사각형 49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3" name="그룹 492"/>
          <p:cNvGrpSpPr/>
          <p:nvPr/>
        </p:nvGrpSpPr>
        <p:grpSpPr>
          <a:xfrm>
            <a:off x="15179000" y="9346862"/>
            <a:ext cx="1803600" cy="1803600"/>
            <a:chOff x="2322364" y="1620391"/>
            <a:chExt cx="1803600" cy="1803600"/>
          </a:xfrm>
        </p:grpSpPr>
        <p:sp>
          <p:nvSpPr>
            <p:cNvPr id="494" name="직사각형 49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6" name="그룹 495"/>
          <p:cNvGrpSpPr/>
          <p:nvPr/>
        </p:nvGrpSpPr>
        <p:grpSpPr>
          <a:xfrm>
            <a:off x="16979000" y="9346862"/>
            <a:ext cx="1803600" cy="1803600"/>
            <a:chOff x="2322364" y="1620391"/>
            <a:chExt cx="1803600" cy="1803600"/>
          </a:xfrm>
        </p:grpSpPr>
        <p:sp>
          <p:nvSpPr>
            <p:cNvPr id="497" name="직사각형 49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9" name="그룹 498"/>
          <p:cNvGrpSpPr/>
          <p:nvPr/>
        </p:nvGrpSpPr>
        <p:grpSpPr>
          <a:xfrm>
            <a:off x="18779000" y="9346862"/>
            <a:ext cx="1803600" cy="1803600"/>
            <a:chOff x="2322364" y="1620391"/>
            <a:chExt cx="1803600" cy="1803600"/>
          </a:xfrm>
        </p:grpSpPr>
        <p:sp>
          <p:nvSpPr>
            <p:cNvPr id="500" name="직사각형 49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2" name="그룹 501"/>
          <p:cNvGrpSpPr/>
          <p:nvPr/>
        </p:nvGrpSpPr>
        <p:grpSpPr>
          <a:xfrm>
            <a:off x="782600" y="11146862"/>
            <a:ext cx="1803600" cy="1803600"/>
            <a:chOff x="2322364" y="1620391"/>
            <a:chExt cx="1803600" cy="1803600"/>
          </a:xfrm>
        </p:grpSpPr>
        <p:sp>
          <p:nvSpPr>
            <p:cNvPr id="503" name="직사각형 50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5" name="그룹 504"/>
          <p:cNvGrpSpPr/>
          <p:nvPr/>
        </p:nvGrpSpPr>
        <p:grpSpPr>
          <a:xfrm>
            <a:off x="2579000" y="11146862"/>
            <a:ext cx="1803600" cy="1803600"/>
            <a:chOff x="2322364" y="1620391"/>
            <a:chExt cx="1803600" cy="1803600"/>
          </a:xfrm>
        </p:grpSpPr>
        <p:sp>
          <p:nvSpPr>
            <p:cNvPr id="506" name="직사각형 50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7" name="직사각형 50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8" name="그룹 507"/>
          <p:cNvGrpSpPr/>
          <p:nvPr/>
        </p:nvGrpSpPr>
        <p:grpSpPr>
          <a:xfrm>
            <a:off x="4379000" y="11146862"/>
            <a:ext cx="1803600" cy="1803600"/>
            <a:chOff x="2322364" y="1620391"/>
            <a:chExt cx="1803600" cy="1803600"/>
          </a:xfrm>
        </p:grpSpPr>
        <p:sp>
          <p:nvSpPr>
            <p:cNvPr id="509" name="직사각형 50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0" name="직사각형 50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1" name="그룹 510"/>
          <p:cNvGrpSpPr/>
          <p:nvPr/>
        </p:nvGrpSpPr>
        <p:grpSpPr>
          <a:xfrm>
            <a:off x="6179000" y="11146862"/>
            <a:ext cx="1803600" cy="1803600"/>
            <a:chOff x="2322364" y="1620391"/>
            <a:chExt cx="1803600" cy="1803600"/>
          </a:xfrm>
        </p:grpSpPr>
        <p:sp>
          <p:nvSpPr>
            <p:cNvPr id="512" name="직사각형 51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3" name="직사각형 51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4" name="그룹 513"/>
          <p:cNvGrpSpPr/>
          <p:nvPr/>
        </p:nvGrpSpPr>
        <p:grpSpPr>
          <a:xfrm>
            <a:off x="7979000" y="11146862"/>
            <a:ext cx="1803600" cy="1803600"/>
            <a:chOff x="2322364" y="1620391"/>
            <a:chExt cx="1803600" cy="1803600"/>
          </a:xfrm>
        </p:grpSpPr>
        <p:sp>
          <p:nvSpPr>
            <p:cNvPr id="515" name="직사각형 51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6" name="직사각형 51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7" name="그룹 516"/>
          <p:cNvGrpSpPr/>
          <p:nvPr/>
        </p:nvGrpSpPr>
        <p:grpSpPr>
          <a:xfrm>
            <a:off x="9779000" y="11146862"/>
            <a:ext cx="1803600" cy="1803600"/>
            <a:chOff x="2322364" y="1620391"/>
            <a:chExt cx="1803600" cy="1803600"/>
          </a:xfrm>
        </p:grpSpPr>
        <p:sp>
          <p:nvSpPr>
            <p:cNvPr id="518" name="직사각형 5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9" name="직사각형 5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0" name="그룹 519"/>
          <p:cNvGrpSpPr/>
          <p:nvPr/>
        </p:nvGrpSpPr>
        <p:grpSpPr>
          <a:xfrm>
            <a:off x="11579000" y="11146862"/>
            <a:ext cx="1803600" cy="1803600"/>
            <a:chOff x="2322364" y="1620391"/>
            <a:chExt cx="1803600" cy="1803600"/>
          </a:xfrm>
        </p:grpSpPr>
        <p:sp>
          <p:nvSpPr>
            <p:cNvPr id="521" name="직사각형 5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2" name="직사각형 5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3" name="그룹 522"/>
          <p:cNvGrpSpPr/>
          <p:nvPr/>
        </p:nvGrpSpPr>
        <p:grpSpPr>
          <a:xfrm>
            <a:off x="13379000" y="11146862"/>
            <a:ext cx="1803600" cy="1803600"/>
            <a:chOff x="2322364" y="1620391"/>
            <a:chExt cx="1803600" cy="1803600"/>
          </a:xfrm>
        </p:grpSpPr>
        <p:sp>
          <p:nvSpPr>
            <p:cNvPr id="524" name="직사각형 5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5" name="직사각형 5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6" name="그룹 525"/>
          <p:cNvGrpSpPr/>
          <p:nvPr/>
        </p:nvGrpSpPr>
        <p:grpSpPr>
          <a:xfrm>
            <a:off x="15179000" y="11146862"/>
            <a:ext cx="1803600" cy="1803600"/>
            <a:chOff x="2322364" y="1620391"/>
            <a:chExt cx="1803600" cy="1803600"/>
          </a:xfrm>
        </p:grpSpPr>
        <p:sp>
          <p:nvSpPr>
            <p:cNvPr id="527" name="직사각형 5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8" name="직사각형 5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9" name="그룹 528"/>
          <p:cNvGrpSpPr/>
          <p:nvPr/>
        </p:nvGrpSpPr>
        <p:grpSpPr>
          <a:xfrm>
            <a:off x="16979000" y="11146862"/>
            <a:ext cx="1803600" cy="1803600"/>
            <a:chOff x="2322364" y="1620391"/>
            <a:chExt cx="1803600" cy="1803600"/>
          </a:xfrm>
        </p:grpSpPr>
        <p:sp>
          <p:nvSpPr>
            <p:cNvPr id="530" name="직사각형 52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1" name="직사각형 53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2" name="그룹 531"/>
          <p:cNvGrpSpPr/>
          <p:nvPr/>
        </p:nvGrpSpPr>
        <p:grpSpPr>
          <a:xfrm>
            <a:off x="18779000" y="11146862"/>
            <a:ext cx="1803600" cy="1803600"/>
            <a:chOff x="2322364" y="1620391"/>
            <a:chExt cx="1803600" cy="1803600"/>
          </a:xfrm>
        </p:grpSpPr>
        <p:sp>
          <p:nvSpPr>
            <p:cNvPr id="533" name="직사각형 53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4" name="직사각형 53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5" name="그룹 534"/>
          <p:cNvGrpSpPr/>
          <p:nvPr/>
        </p:nvGrpSpPr>
        <p:grpSpPr>
          <a:xfrm>
            <a:off x="782600" y="12946862"/>
            <a:ext cx="1803600" cy="1803600"/>
            <a:chOff x="2322364" y="1620391"/>
            <a:chExt cx="1803600" cy="1803600"/>
          </a:xfrm>
        </p:grpSpPr>
        <p:sp>
          <p:nvSpPr>
            <p:cNvPr id="536" name="직사각형 5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7" name="직사각형 5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8" name="그룹 537"/>
          <p:cNvGrpSpPr/>
          <p:nvPr/>
        </p:nvGrpSpPr>
        <p:grpSpPr>
          <a:xfrm>
            <a:off x="2579000" y="12946862"/>
            <a:ext cx="1803600" cy="1803600"/>
            <a:chOff x="2322364" y="1620391"/>
            <a:chExt cx="1803600" cy="1803600"/>
          </a:xfrm>
        </p:grpSpPr>
        <p:sp>
          <p:nvSpPr>
            <p:cNvPr id="539" name="직사각형 5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0" name="직사각형 5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1" name="그룹 540"/>
          <p:cNvGrpSpPr/>
          <p:nvPr/>
        </p:nvGrpSpPr>
        <p:grpSpPr>
          <a:xfrm>
            <a:off x="4379000" y="12946862"/>
            <a:ext cx="1803600" cy="1803600"/>
            <a:chOff x="2322364" y="1620391"/>
            <a:chExt cx="1803600" cy="1803600"/>
          </a:xfrm>
        </p:grpSpPr>
        <p:sp>
          <p:nvSpPr>
            <p:cNvPr id="542" name="직사각형 5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3" name="직사각형 5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4" name="그룹 543"/>
          <p:cNvGrpSpPr/>
          <p:nvPr/>
        </p:nvGrpSpPr>
        <p:grpSpPr>
          <a:xfrm>
            <a:off x="6179000" y="12946862"/>
            <a:ext cx="1803600" cy="1803600"/>
            <a:chOff x="2322364" y="1620391"/>
            <a:chExt cx="1803600" cy="1803600"/>
          </a:xfrm>
        </p:grpSpPr>
        <p:sp>
          <p:nvSpPr>
            <p:cNvPr id="545" name="직사각형 5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6" name="직사각형 5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7" name="그룹 546"/>
          <p:cNvGrpSpPr/>
          <p:nvPr/>
        </p:nvGrpSpPr>
        <p:grpSpPr>
          <a:xfrm>
            <a:off x="7979000" y="12946862"/>
            <a:ext cx="1803600" cy="1803600"/>
            <a:chOff x="2322364" y="1620391"/>
            <a:chExt cx="1803600" cy="1803600"/>
          </a:xfrm>
        </p:grpSpPr>
        <p:sp>
          <p:nvSpPr>
            <p:cNvPr id="548" name="직사각형 5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0" name="그룹 549"/>
          <p:cNvGrpSpPr/>
          <p:nvPr/>
        </p:nvGrpSpPr>
        <p:grpSpPr>
          <a:xfrm>
            <a:off x="9779000" y="12946862"/>
            <a:ext cx="1803600" cy="1803600"/>
            <a:chOff x="2322364" y="1620391"/>
            <a:chExt cx="1803600" cy="1803600"/>
          </a:xfrm>
        </p:grpSpPr>
        <p:sp>
          <p:nvSpPr>
            <p:cNvPr id="551" name="직사각형 55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2" name="직사각형 55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3" name="그룹 552"/>
          <p:cNvGrpSpPr/>
          <p:nvPr/>
        </p:nvGrpSpPr>
        <p:grpSpPr>
          <a:xfrm>
            <a:off x="11579000" y="12946862"/>
            <a:ext cx="1803600" cy="1803600"/>
            <a:chOff x="2322364" y="1620391"/>
            <a:chExt cx="1803600" cy="1803600"/>
          </a:xfrm>
        </p:grpSpPr>
        <p:sp>
          <p:nvSpPr>
            <p:cNvPr id="554" name="직사각형 55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5" name="직사각형 55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6" name="그룹 555"/>
          <p:cNvGrpSpPr/>
          <p:nvPr/>
        </p:nvGrpSpPr>
        <p:grpSpPr>
          <a:xfrm>
            <a:off x="13379000" y="12946862"/>
            <a:ext cx="1803600" cy="1803600"/>
            <a:chOff x="2322364" y="1620391"/>
            <a:chExt cx="1803600" cy="1803600"/>
          </a:xfrm>
        </p:grpSpPr>
        <p:sp>
          <p:nvSpPr>
            <p:cNvPr id="557" name="직사각형 55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9" name="그룹 558"/>
          <p:cNvGrpSpPr/>
          <p:nvPr/>
        </p:nvGrpSpPr>
        <p:grpSpPr>
          <a:xfrm>
            <a:off x="15179000" y="12946862"/>
            <a:ext cx="1803600" cy="1803600"/>
            <a:chOff x="2322364" y="1620391"/>
            <a:chExt cx="1803600" cy="1803600"/>
          </a:xfrm>
        </p:grpSpPr>
        <p:sp>
          <p:nvSpPr>
            <p:cNvPr id="560" name="직사각형 55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1" name="직사각형 56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2" name="그룹 561"/>
          <p:cNvGrpSpPr/>
          <p:nvPr/>
        </p:nvGrpSpPr>
        <p:grpSpPr>
          <a:xfrm>
            <a:off x="16979000" y="12946862"/>
            <a:ext cx="1803600" cy="1803600"/>
            <a:chOff x="2322364" y="1620391"/>
            <a:chExt cx="1803600" cy="1803600"/>
          </a:xfrm>
        </p:grpSpPr>
        <p:sp>
          <p:nvSpPr>
            <p:cNvPr id="563" name="직사각형 56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4" name="직사각형 56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5" name="그룹 564"/>
          <p:cNvGrpSpPr/>
          <p:nvPr/>
        </p:nvGrpSpPr>
        <p:grpSpPr>
          <a:xfrm>
            <a:off x="18779000" y="12946862"/>
            <a:ext cx="1803600" cy="1803600"/>
            <a:chOff x="2322364" y="1620391"/>
            <a:chExt cx="1803600" cy="1803600"/>
          </a:xfrm>
        </p:grpSpPr>
        <p:sp>
          <p:nvSpPr>
            <p:cNvPr id="566" name="직사각형 56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06653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782600" y="350462"/>
            <a:ext cx="19800000" cy="14400000"/>
            <a:chOff x="782600" y="350462"/>
            <a:chExt cx="19800000" cy="14400000"/>
          </a:xfrm>
        </p:grpSpPr>
        <p:sp>
          <p:nvSpPr>
            <p:cNvPr id="196" name="직사각형 195"/>
            <p:cNvSpPr/>
            <p:nvPr/>
          </p:nvSpPr>
          <p:spPr>
            <a:xfrm>
              <a:off x="7826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215"/>
            <p:cNvSpPr/>
            <p:nvPr/>
          </p:nvSpPr>
          <p:spPr>
            <a:xfrm>
              <a:off x="25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43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61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79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219"/>
            <p:cNvSpPr/>
            <p:nvPr/>
          </p:nvSpPr>
          <p:spPr>
            <a:xfrm>
              <a:off x="97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115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133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222"/>
            <p:cNvSpPr/>
            <p:nvPr/>
          </p:nvSpPr>
          <p:spPr>
            <a:xfrm>
              <a:off x="151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169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224"/>
            <p:cNvSpPr/>
            <p:nvPr/>
          </p:nvSpPr>
          <p:spPr>
            <a:xfrm>
              <a:off x="187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7826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25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직사각형 227"/>
            <p:cNvSpPr/>
            <p:nvPr/>
          </p:nvSpPr>
          <p:spPr>
            <a:xfrm>
              <a:off x="43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228"/>
            <p:cNvSpPr/>
            <p:nvPr/>
          </p:nvSpPr>
          <p:spPr>
            <a:xfrm>
              <a:off x="61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79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230"/>
            <p:cNvSpPr/>
            <p:nvPr/>
          </p:nvSpPr>
          <p:spPr>
            <a:xfrm>
              <a:off x="97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직사각형 231"/>
            <p:cNvSpPr/>
            <p:nvPr/>
          </p:nvSpPr>
          <p:spPr>
            <a:xfrm>
              <a:off x="115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133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직사각형 233"/>
            <p:cNvSpPr/>
            <p:nvPr/>
          </p:nvSpPr>
          <p:spPr>
            <a:xfrm>
              <a:off x="151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/>
            <p:cNvSpPr/>
            <p:nvPr/>
          </p:nvSpPr>
          <p:spPr>
            <a:xfrm>
              <a:off x="169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187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/>
            <p:cNvSpPr/>
            <p:nvPr/>
          </p:nvSpPr>
          <p:spPr>
            <a:xfrm>
              <a:off x="7826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25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43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/>
            <p:cNvSpPr/>
            <p:nvPr/>
          </p:nvSpPr>
          <p:spPr>
            <a:xfrm>
              <a:off x="61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79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97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115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133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151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169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187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7826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25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43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61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2" name="직사각형 251"/>
            <p:cNvSpPr/>
            <p:nvPr/>
          </p:nvSpPr>
          <p:spPr>
            <a:xfrm>
              <a:off x="79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직사각형 252"/>
            <p:cNvSpPr/>
            <p:nvPr/>
          </p:nvSpPr>
          <p:spPr>
            <a:xfrm>
              <a:off x="97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115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직사각형 254"/>
            <p:cNvSpPr/>
            <p:nvPr/>
          </p:nvSpPr>
          <p:spPr>
            <a:xfrm>
              <a:off x="133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직사각형 255"/>
            <p:cNvSpPr/>
            <p:nvPr/>
          </p:nvSpPr>
          <p:spPr>
            <a:xfrm>
              <a:off x="151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169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8" name="직사각형 257"/>
            <p:cNvSpPr/>
            <p:nvPr/>
          </p:nvSpPr>
          <p:spPr>
            <a:xfrm>
              <a:off x="187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9" name="직사각형 258"/>
            <p:cNvSpPr/>
            <p:nvPr/>
          </p:nvSpPr>
          <p:spPr>
            <a:xfrm>
              <a:off x="7826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25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/>
            <p:cNvSpPr/>
            <p:nvPr/>
          </p:nvSpPr>
          <p:spPr>
            <a:xfrm>
              <a:off x="43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/>
            <p:cNvSpPr/>
            <p:nvPr/>
          </p:nvSpPr>
          <p:spPr>
            <a:xfrm>
              <a:off x="61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79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/>
            <p:cNvSpPr/>
            <p:nvPr/>
          </p:nvSpPr>
          <p:spPr>
            <a:xfrm>
              <a:off x="97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/>
            <p:cNvSpPr/>
            <p:nvPr/>
          </p:nvSpPr>
          <p:spPr>
            <a:xfrm>
              <a:off x="115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133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/>
            <p:cNvSpPr/>
            <p:nvPr/>
          </p:nvSpPr>
          <p:spPr>
            <a:xfrm>
              <a:off x="151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/>
            <p:cNvSpPr/>
            <p:nvPr/>
          </p:nvSpPr>
          <p:spPr>
            <a:xfrm>
              <a:off x="169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187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7826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/>
            <p:cNvSpPr/>
            <p:nvPr/>
          </p:nvSpPr>
          <p:spPr>
            <a:xfrm>
              <a:off x="25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43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61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79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97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115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/>
            <p:cNvSpPr/>
            <p:nvPr/>
          </p:nvSpPr>
          <p:spPr>
            <a:xfrm>
              <a:off x="133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151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/>
            <p:cNvSpPr/>
            <p:nvPr/>
          </p:nvSpPr>
          <p:spPr>
            <a:xfrm>
              <a:off x="169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직사각형 279"/>
            <p:cNvSpPr/>
            <p:nvPr/>
          </p:nvSpPr>
          <p:spPr>
            <a:xfrm>
              <a:off x="187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7826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직사각형 281"/>
            <p:cNvSpPr/>
            <p:nvPr/>
          </p:nvSpPr>
          <p:spPr>
            <a:xfrm>
              <a:off x="25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3" name="직사각형 282"/>
            <p:cNvSpPr/>
            <p:nvPr/>
          </p:nvSpPr>
          <p:spPr>
            <a:xfrm>
              <a:off x="43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61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5" name="직사각형 284"/>
            <p:cNvSpPr/>
            <p:nvPr/>
          </p:nvSpPr>
          <p:spPr>
            <a:xfrm>
              <a:off x="79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6" name="직사각형 285"/>
            <p:cNvSpPr/>
            <p:nvPr/>
          </p:nvSpPr>
          <p:spPr>
            <a:xfrm>
              <a:off x="97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286"/>
            <p:cNvSpPr/>
            <p:nvPr/>
          </p:nvSpPr>
          <p:spPr>
            <a:xfrm>
              <a:off x="115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8" name="직사각형 287"/>
            <p:cNvSpPr/>
            <p:nvPr/>
          </p:nvSpPr>
          <p:spPr>
            <a:xfrm>
              <a:off x="133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직사각형 288"/>
            <p:cNvSpPr/>
            <p:nvPr/>
          </p:nvSpPr>
          <p:spPr>
            <a:xfrm>
              <a:off x="151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169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직사각형 290"/>
            <p:cNvSpPr/>
            <p:nvPr/>
          </p:nvSpPr>
          <p:spPr>
            <a:xfrm>
              <a:off x="187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7826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/>
            <p:cNvSpPr/>
            <p:nvPr/>
          </p:nvSpPr>
          <p:spPr>
            <a:xfrm>
              <a:off x="25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직사각형 293"/>
            <p:cNvSpPr/>
            <p:nvPr/>
          </p:nvSpPr>
          <p:spPr>
            <a:xfrm>
              <a:off x="43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직사각형 294"/>
            <p:cNvSpPr/>
            <p:nvPr/>
          </p:nvSpPr>
          <p:spPr>
            <a:xfrm>
              <a:off x="61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직사각형 295"/>
            <p:cNvSpPr/>
            <p:nvPr/>
          </p:nvSpPr>
          <p:spPr>
            <a:xfrm>
              <a:off x="79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직사각형 296"/>
            <p:cNvSpPr/>
            <p:nvPr/>
          </p:nvSpPr>
          <p:spPr>
            <a:xfrm>
              <a:off x="97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직사각형 297"/>
            <p:cNvSpPr/>
            <p:nvPr/>
          </p:nvSpPr>
          <p:spPr>
            <a:xfrm>
              <a:off x="115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/>
            <p:cNvSpPr/>
            <p:nvPr/>
          </p:nvSpPr>
          <p:spPr>
            <a:xfrm>
              <a:off x="133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/>
            <p:cNvSpPr/>
            <p:nvPr/>
          </p:nvSpPr>
          <p:spPr>
            <a:xfrm>
              <a:off x="151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/>
            <p:cNvSpPr/>
            <p:nvPr/>
          </p:nvSpPr>
          <p:spPr>
            <a:xfrm>
              <a:off x="169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/>
            <p:cNvSpPr/>
            <p:nvPr/>
          </p:nvSpPr>
          <p:spPr>
            <a:xfrm>
              <a:off x="187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4" name="그룹 303"/>
          <p:cNvGrpSpPr/>
          <p:nvPr/>
        </p:nvGrpSpPr>
        <p:grpSpPr>
          <a:xfrm>
            <a:off x="782600" y="350462"/>
            <a:ext cx="1803600" cy="1803600"/>
            <a:chOff x="2322364" y="1620391"/>
            <a:chExt cx="1803600" cy="1803600"/>
          </a:xfrm>
        </p:grpSpPr>
        <p:sp>
          <p:nvSpPr>
            <p:cNvPr id="305" name="직사각형 30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직사각형 30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7" name="그룹 306"/>
          <p:cNvGrpSpPr/>
          <p:nvPr/>
        </p:nvGrpSpPr>
        <p:grpSpPr>
          <a:xfrm>
            <a:off x="2579000" y="350462"/>
            <a:ext cx="1803600" cy="1803600"/>
            <a:chOff x="2322364" y="1620391"/>
            <a:chExt cx="1803600" cy="1803600"/>
          </a:xfrm>
        </p:grpSpPr>
        <p:sp>
          <p:nvSpPr>
            <p:cNvPr id="308" name="직사각형 30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0" name="그룹 309"/>
          <p:cNvGrpSpPr/>
          <p:nvPr/>
        </p:nvGrpSpPr>
        <p:grpSpPr>
          <a:xfrm>
            <a:off x="4379000" y="350462"/>
            <a:ext cx="1803600" cy="1803600"/>
            <a:chOff x="2322364" y="1620391"/>
            <a:chExt cx="1803600" cy="1803600"/>
          </a:xfrm>
        </p:grpSpPr>
        <p:sp>
          <p:nvSpPr>
            <p:cNvPr id="311" name="직사각형 31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3" name="그룹 312"/>
          <p:cNvGrpSpPr/>
          <p:nvPr/>
        </p:nvGrpSpPr>
        <p:grpSpPr>
          <a:xfrm>
            <a:off x="6179000" y="350462"/>
            <a:ext cx="1803600" cy="1803600"/>
            <a:chOff x="2322364" y="1620391"/>
            <a:chExt cx="1803600" cy="1803600"/>
          </a:xfrm>
        </p:grpSpPr>
        <p:sp>
          <p:nvSpPr>
            <p:cNvPr id="314" name="직사각형 31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6" name="그룹 315"/>
          <p:cNvGrpSpPr/>
          <p:nvPr/>
        </p:nvGrpSpPr>
        <p:grpSpPr>
          <a:xfrm>
            <a:off x="7979000" y="350462"/>
            <a:ext cx="1803600" cy="1803600"/>
            <a:chOff x="2322364" y="1620391"/>
            <a:chExt cx="1803600" cy="1803600"/>
          </a:xfrm>
        </p:grpSpPr>
        <p:sp>
          <p:nvSpPr>
            <p:cNvPr id="317" name="직사각형 31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9" name="그룹 318"/>
          <p:cNvGrpSpPr/>
          <p:nvPr/>
        </p:nvGrpSpPr>
        <p:grpSpPr>
          <a:xfrm>
            <a:off x="9779000" y="350462"/>
            <a:ext cx="1803600" cy="1803600"/>
            <a:chOff x="2322364" y="1620391"/>
            <a:chExt cx="1803600" cy="1803600"/>
          </a:xfrm>
        </p:grpSpPr>
        <p:sp>
          <p:nvSpPr>
            <p:cNvPr id="320" name="직사각형 3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2" name="그룹 321"/>
          <p:cNvGrpSpPr/>
          <p:nvPr/>
        </p:nvGrpSpPr>
        <p:grpSpPr>
          <a:xfrm>
            <a:off x="11579000" y="350462"/>
            <a:ext cx="1803600" cy="1803600"/>
            <a:chOff x="2322364" y="1620391"/>
            <a:chExt cx="1803600" cy="1803600"/>
          </a:xfrm>
        </p:grpSpPr>
        <p:sp>
          <p:nvSpPr>
            <p:cNvPr id="323" name="직사각형 3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5" name="그룹 324"/>
          <p:cNvGrpSpPr/>
          <p:nvPr/>
        </p:nvGrpSpPr>
        <p:grpSpPr>
          <a:xfrm>
            <a:off x="13379000" y="350462"/>
            <a:ext cx="1803600" cy="1803600"/>
            <a:chOff x="2322364" y="1620391"/>
            <a:chExt cx="1803600" cy="1803600"/>
          </a:xfrm>
        </p:grpSpPr>
        <p:sp>
          <p:nvSpPr>
            <p:cNvPr id="326" name="직사각형 3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8" name="그룹 327"/>
          <p:cNvGrpSpPr/>
          <p:nvPr/>
        </p:nvGrpSpPr>
        <p:grpSpPr>
          <a:xfrm>
            <a:off x="15179000" y="350462"/>
            <a:ext cx="1803600" cy="1803600"/>
            <a:chOff x="2322364" y="1620391"/>
            <a:chExt cx="1803600" cy="1803600"/>
          </a:xfrm>
        </p:grpSpPr>
        <p:sp>
          <p:nvSpPr>
            <p:cNvPr id="329" name="직사각형 3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1" name="그룹 330"/>
          <p:cNvGrpSpPr/>
          <p:nvPr/>
        </p:nvGrpSpPr>
        <p:grpSpPr>
          <a:xfrm>
            <a:off x="16979000" y="350462"/>
            <a:ext cx="1803600" cy="1803600"/>
            <a:chOff x="2322364" y="1620391"/>
            <a:chExt cx="1803600" cy="1803600"/>
          </a:xfrm>
        </p:grpSpPr>
        <p:sp>
          <p:nvSpPr>
            <p:cNvPr id="332" name="직사각형 3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4" name="그룹 333"/>
          <p:cNvGrpSpPr/>
          <p:nvPr/>
        </p:nvGrpSpPr>
        <p:grpSpPr>
          <a:xfrm>
            <a:off x="18779000" y="350462"/>
            <a:ext cx="1803600" cy="1803600"/>
            <a:chOff x="2322364" y="1620391"/>
            <a:chExt cx="1803600" cy="1803600"/>
          </a:xfrm>
        </p:grpSpPr>
        <p:sp>
          <p:nvSpPr>
            <p:cNvPr id="335" name="직사각형 3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11,8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7" name="그룹 336"/>
          <p:cNvGrpSpPr/>
          <p:nvPr/>
        </p:nvGrpSpPr>
        <p:grpSpPr>
          <a:xfrm>
            <a:off x="782600" y="2146862"/>
            <a:ext cx="1803600" cy="1803600"/>
            <a:chOff x="2322364" y="1620391"/>
            <a:chExt cx="1803600" cy="1803600"/>
          </a:xfrm>
        </p:grpSpPr>
        <p:sp>
          <p:nvSpPr>
            <p:cNvPr id="338" name="직사각형 3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0" name="그룹 339"/>
          <p:cNvGrpSpPr/>
          <p:nvPr/>
        </p:nvGrpSpPr>
        <p:grpSpPr>
          <a:xfrm>
            <a:off x="2579000" y="2146862"/>
            <a:ext cx="1803600" cy="1803600"/>
            <a:chOff x="2322364" y="1620391"/>
            <a:chExt cx="1803600" cy="1803600"/>
          </a:xfrm>
        </p:grpSpPr>
        <p:sp>
          <p:nvSpPr>
            <p:cNvPr id="341" name="직사각형 3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3" name="그룹 342"/>
          <p:cNvGrpSpPr/>
          <p:nvPr/>
        </p:nvGrpSpPr>
        <p:grpSpPr>
          <a:xfrm>
            <a:off x="4379000" y="2146862"/>
            <a:ext cx="1803600" cy="1803600"/>
            <a:chOff x="2322364" y="1620391"/>
            <a:chExt cx="1803600" cy="1803600"/>
          </a:xfrm>
        </p:grpSpPr>
        <p:sp>
          <p:nvSpPr>
            <p:cNvPr id="344" name="직사각형 3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6" name="그룹 345"/>
          <p:cNvGrpSpPr/>
          <p:nvPr/>
        </p:nvGrpSpPr>
        <p:grpSpPr>
          <a:xfrm>
            <a:off x="6179000" y="2146862"/>
            <a:ext cx="1803600" cy="1803600"/>
            <a:chOff x="2322364" y="1620391"/>
            <a:chExt cx="1803600" cy="1803600"/>
          </a:xfrm>
        </p:grpSpPr>
        <p:sp>
          <p:nvSpPr>
            <p:cNvPr id="347" name="직사각형 3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9" name="그룹 348"/>
          <p:cNvGrpSpPr/>
          <p:nvPr/>
        </p:nvGrpSpPr>
        <p:grpSpPr>
          <a:xfrm>
            <a:off x="7979000" y="2146862"/>
            <a:ext cx="1803600" cy="1803600"/>
            <a:chOff x="2322364" y="1620391"/>
            <a:chExt cx="1803600" cy="1803600"/>
          </a:xfrm>
        </p:grpSpPr>
        <p:sp>
          <p:nvSpPr>
            <p:cNvPr id="350" name="직사각형 3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2" name="그룹 351"/>
          <p:cNvGrpSpPr/>
          <p:nvPr/>
        </p:nvGrpSpPr>
        <p:grpSpPr>
          <a:xfrm>
            <a:off x="9779000" y="2146862"/>
            <a:ext cx="1803600" cy="1803600"/>
            <a:chOff x="2322364" y="1620391"/>
            <a:chExt cx="1803600" cy="1803600"/>
          </a:xfrm>
        </p:grpSpPr>
        <p:sp>
          <p:nvSpPr>
            <p:cNvPr id="353" name="직사각형 35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5" name="그룹 354"/>
          <p:cNvGrpSpPr/>
          <p:nvPr/>
        </p:nvGrpSpPr>
        <p:grpSpPr>
          <a:xfrm>
            <a:off x="11579000" y="2146862"/>
            <a:ext cx="1803600" cy="1803600"/>
            <a:chOff x="2322364" y="1620391"/>
            <a:chExt cx="1803600" cy="1803600"/>
          </a:xfrm>
        </p:grpSpPr>
        <p:sp>
          <p:nvSpPr>
            <p:cNvPr id="356" name="직사각형 35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8" name="그룹 357"/>
          <p:cNvGrpSpPr/>
          <p:nvPr/>
        </p:nvGrpSpPr>
        <p:grpSpPr>
          <a:xfrm>
            <a:off x="13379000" y="2146862"/>
            <a:ext cx="1803600" cy="1803600"/>
            <a:chOff x="2322364" y="1620391"/>
            <a:chExt cx="1803600" cy="1803600"/>
          </a:xfrm>
        </p:grpSpPr>
        <p:sp>
          <p:nvSpPr>
            <p:cNvPr id="359" name="직사각형 35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1" name="그룹 360"/>
          <p:cNvGrpSpPr/>
          <p:nvPr/>
        </p:nvGrpSpPr>
        <p:grpSpPr>
          <a:xfrm>
            <a:off x="15179000" y="2146862"/>
            <a:ext cx="1803600" cy="1803600"/>
            <a:chOff x="2322364" y="1620391"/>
            <a:chExt cx="1803600" cy="1803600"/>
          </a:xfrm>
        </p:grpSpPr>
        <p:sp>
          <p:nvSpPr>
            <p:cNvPr id="362" name="직사각형 36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4" name="그룹 363"/>
          <p:cNvGrpSpPr/>
          <p:nvPr/>
        </p:nvGrpSpPr>
        <p:grpSpPr>
          <a:xfrm>
            <a:off x="16979000" y="2146862"/>
            <a:ext cx="1803600" cy="1803600"/>
            <a:chOff x="2322364" y="1620391"/>
            <a:chExt cx="1803600" cy="1803600"/>
          </a:xfrm>
        </p:grpSpPr>
        <p:sp>
          <p:nvSpPr>
            <p:cNvPr id="365" name="직사각형 36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7" name="그룹 366"/>
          <p:cNvGrpSpPr/>
          <p:nvPr/>
        </p:nvGrpSpPr>
        <p:grpSpPr>
          <a:xfrm>
            <a:off x="18779000" y="2146862"/>
            <a:ext cx="1803600" cy="1803600"/>
            <a:chOff x="2322364" y="1620391"/>
            <a:chExt cx="1803600" cy="1803600"/>
          </a:xfrm>
        </p:grpSpPr>
        <p:sp>
          <p:nvSpPr>
            <p:cNvPr id="368" name="직사각형 36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11,7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0" name="그룹 369"/>
          <p:cNvGrpSpPr/>
          <p:nvPr/>
        </p:nvGrpSpPr>
        <p:grpSpPr>
          <a:xfrm>
            <a:off x="782600" y="3946862"/>
            <a:ext cx="1803600" cy="1803600"/>
            <a:chOff x="2322364" y="1620391"/>
            <a:chExt cx="1803600" cy="1803600"/>
          </a:xfrm>
        </p:grpSpPr>
        <p:sp>
          <p:nvSpPr>
            <p:cNvPr id="371" name="직사각형 37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3" name="그룹 372"/>
          <p:cNvGrpSpPr/>
          <p:nvPr/>
        </p:nvGrpSpPr>
        <p:grpSpPr>
          <a:xfrm>
            <a:off x="2579000" y="3946862"/>
            <a:ext cx="1803600" cy="1803600"/>
            <a:chOff x="2322364" y="1620391"/>
            <a:chExt cx="1803600" cy="1803600"/>
          </a:xfrm>
        </p:grpSpPr>
        <p:sp>
          <p:nvSpPr>
            <p:cNvPr id="374" name="직사각형 37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6" name="그룹 375"/>
          <p:cNvGrpSpPr/>
          <p:nvPr/>
        </p:nvGrpSpPr>
        <p:grpSpPr>
          <a:xfrm>
            <a:off x="4379000" y="3946862"/>
            <a:ext cx="1803600" cy="1803600"/>
            <a:chOff x="2322364" y="1620391"/>
            <a:chExt cx="1803600" cy="1803600"/>
          </a:xfrm>
        </p:grpSpPr>
        <p:sp>
          <p:nvSpPr>
            <p:cNvPr id="377" name="직사각형 37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직사각형 37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9" name="그룹 378"/>
          <p:cNvGrpSpPr/>
          <p:nvPr/>
        </p:nvGrpSpPr>
        <p:grpSpPr>
          <a:xfrm>
            <a:off x="6179000" y="3946862"/>
            <a:ext cx="1803600" cy="1803600"/>
            <a:chOff x="2322364" y="1620391"/>
            <a:chExt cx="1803600" cy="1803600"/>
          </a:xfrm>
        </p:grpSpPr>
        <p:sp>
          <p:nvSpPr>
            <p:cNvPr id="380" name="직사각형 37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직사각형 38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2" name="그룹 381"/>
          <p:cNvGrpSpPr/>
          <p:nvPr/>
        </p:nvGrpSpPr>
        <p:grpSpPr>
          <a:xfrm>
            <a:off x="7979000" y="3946862"/>
            <a:ext cx="1803600" cy="1803600"/>
            <a:chOff x="2322364" y="1620391"/>
            <a:chExt cx="1803600" cy="1803600"/>
          </a:xfrm>
        </p:grpSpPr>
        <p:sp>
          <p:nvSpPr>
            <p:cNvPr id="383" name="직사각형 38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5" name="그룹 384"/>
          <p:cNvGrpSpPr/>
          <p:nvPr/>
        </p:nvGrpSpPr>
        <p:grpSpPr>
          <a:xfrm>
            <a:off x="9779000" y="3946862"/>
            <a:ext cx="1803600" cy="1803600"/>
            <a:chOff x="2322364" y="1620391"/>
            <a:chExt cx="1803600" cy="1803600"/>
          </a:xfrm>
        </p:grpSpPr>
        <p:sp>
          <p:nvSpPr>
            <p:cNvPr id="386" name="직사각형 38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8" name="그룹 387"/>
          <p:cNvGrpSpPr/>
          <p:nvPr/>
        </p:nvGrpSpPr>
        <p:grpSpPr>
          <a:xfrm>
            <a:off x="11579000" y="3946862"/>
            <a:ext cx="1803600" cy="1803600"/>
            <a:chOff x="2322364" y="1620391"/>
            <a:chExt cx="1803600" cy="1803600"/>
          </a:xfrm>
        </p:grpSpPr>
        <p:sp>
          <p:nvSpPr>
            <p:cNvPr id="389" name="직사각형 38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0" name="직사각형 38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1" name="그룹 390"/>
          <p:cNvGrpSpPr/>
          <p:nvPr/>
        </p:nvGrpSpPr>
        <p:grpSpPr>
          <a:xfrm>
            <a:off x="13379000" y="3946862"/>
            <a:ext cx="1803600" cy="1803600"/>
            <a:chOff x="2322364" y="1620391"/>
            <a:chExt cx="1803600" cy="1803600"/>
          </a:xfrm>
        </p:grpSpPr>
        <p:sp>
          <p:nvSpPr>
            <p:cNvPr id="392" name="직사각형 39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3" name="직사각형 39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4" name="그룹 393"/>
          <p:cNvGrpSpPr/>
          <p:nvPr/>
        </p:nvGrpSpPr>
        <p:grpSpPr>
          <a:xfrm>
            <a:off x="15179000" y="3946862"/>
            <a:ext cx="1803600" cy="1803600"/>
            <a:chOff x="2322364" y="1620391"/>
            <a:chExt cx="1803600" cy="1803600"/>
          </a:xfrm>
        </p:grpSpPr>
        <p:sp>
          <p:nvSpPr>
            <p:cNvPr id="395" name="직사각형 39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7" name="그룹 396"/>
          <p:cNvGrpSpPr/>
          <p:nvPr/>
        </p:nvGrpSpPr>
        <p:grpSpPr>
          <a:xfrm>
            <a:off x="16979000" y="3946862"/>
            <a:ext cx="1803600" cy="1803600"/>
            <a:chOff x="2322364" y="1620391"/>
            <a:chExt cx="1803600" cy="1803600"/>
          </a:xfrm>
        </p:grpSpPr>
        <p:sp>
          <p:nvSpPr>
            <p:cNvPr id="398" name="직사각형 39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0" name="그룹 399"/>
          <p:cNvGrpSpPr/>
          <p:nvPr/>
        </p:nvGrpSpPr>
        <p:grpSpPr>
          <a:xfrm>
            <a:off x="18779000" y="3946862"/>
            <a:ext cx="1803600" cy="1803600"/>
            <a:chOff x="2322364" y="1620391"/>
            <a:chExt cx="1803600" cy="1803600"/>
          </a:xfrm>
        </p:grpSpPr>
        <p:sp>
          <p:nvSpPr>
            <p:cNvPr id="401" name="직사각형 40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11,6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3" name="그룹 402"/>
          <p:cNvGrpSpPr/>
          <p:nvPr/>
        </p:nvGrpSpPr>
        <p:grpSpPr>
          <a:xfrm>
            <a:off x="782600" y="5746862"/>
            <a:ext cx="1803600" cy="1803600"/>
            <a:chOff x="2322364" y="1620391"/>
            <a:chExt cx="1803600" cy="1803600"/>
          </a:xfrm>
        </p:grpSpPr>
        <p:sp>
          <p:nvSpPr>
            <p:cNvPr id="404" name="직사각형 40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5" name="직사각형 40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6" name="그룹 405"/>
          <p:cNvGrpSpPr/>
          <p:nvPr/>
        </p:nvGrpSpPr>
        <p:grpSpPr>
          <a:xfrm>
            <a:off x="2579000" y="5746862"/>
            <a:ext cx="1803600" cy="1803600"/>
            <a:chOff x="2322364" y="1620391"/>
            <a:chExt cx="1803600" cy="1803600"/>
          </a:xfrm>
        </p:grpSpPr>
        <p:sp>
          <p:nvSpPr>
            <p:cNvPr id="407" name="직사각형 40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8" name="직사각형 40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9" name="그룹 408"/>
          <p:cNvGrpSpPr/>
          <p:nvPr/>
        </p:nvGrpSpPr>
        <p:grpSpPr>
          <a:xfrm>
            <a:off x="4379000" y="5746862"/>
            <a:ext cx="1803600" cy="1803600"/>
            <a:chOff x="2322364" y="1620391"/>
            <a:chExt cx="1803600" cy="1803600"/>
          </a:xfrm>
        </p:grpSpPr>
        <p:sp>
          <p:nvSpPr>
            <p:cNvPr id="410" name="직사각형 40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1" name="직사각형 41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2" name="그룹 411"/>
          <p:cNvGrpSpPr/>
          <p:nvPr/>
        </p:nvGrpSpPr>
        <p:grpSpPr>
          <a:xfrm>
            <a:off x="6179000" y="5746862"/>
            <a:ext cx="1803600" cy="1803600"/>
            <a:chOff x="2322364" y="1620391"/>
            <a:chExt cx="1803600" cy="1803600"/>
          </a:xfrm>
        </p:grpSpPr>
        <p:sp>
          <p:nvSpPr>
            <p:cNvPr id="413" name="직사각형 41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4" name="직사각형 41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5" name="그룹 414"/>
          <p:cNvGrpSpPr/>
          <p:nvPr/>
        </p:nvGrpSpPr>
        <p:grpSpPr>
          <a:xfrm>
            <a:off x="7979000" y="5746862"/>
            <a:ext cx="1803600" cy="1803600"/>
            <a:chOff x="2322364" y="1620391"/>
            <a:chExt cx="1803600" cy="1803600"/>
          </a:xfrm>
        </p:grpSpPr>
        <p:sp>
          <p:nvSpPr>
            <p:cNvPr id="416" name="직사각형 41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7" name="직사각형 41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8" name="그룹 417"/>
          <p:cNvGrpSpPr/>
          <p:nvPr/>
        </p:nvGrpSpPr>
        <p:grpSpPr>
          <a:xfrm>
            <a:off x="9779000" y="5746862"/>
            <a:ext cx="1803600" cy="1803600"/>
            <a:chOff x="2322364" y="1620391"/>
            <a:chExt cx="1803600" cy="1803600"/>
          </a:xfrm>
        </p:grpSpPr>
        <p:sp>
          <p:nvSpPr>
            <p:cNvPr id="419" name="직사각형 4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0" name="직사각형 4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1" name="그룹 420"/>
          <p:cNvGrpSpPr/>
          <p:nvPr/>
        </p:nvGrpSpPr>
        <p:grpSpPr>
          <a:xfrm>
            <a:off x="11579000" y="5746862"/>
            <a:ext cx="1803600" cy="1803600"/>
            <a:chOff x="2322364" y="1620391"/>
            <a:chExt cx="1803600" cy="1803600"/>
          </a:xfrm>
        </p:grpSpPr>
        <p:sp>
          <p:nvSpPr>
            <p:cNvPr id="422" name="직사각형 42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3" name="직사각형 42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4" name="그룹 423"/>
          <p:cNvGrpSpPr/>
          <p:nvPr/>
        </p:nvGrpSpPr>
        <p:grpSpPr>
          <a:xfrm>
            <a:off x="13379000" y="5746862"/>
            <a:ext cx="1803600" cy="1803600"/>
            <a:chOff x="2322364" y="1620391"/>
            <a:chExt cx="1803600" cy="1803600"/>
          </a:xfrm>
        </p:grpSpPr>
        <p:sp>
          <p:nvSpPr>
            <p:cNvPr id="425" name="직사각형 42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6" name="직사각형 42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7" name="그룹 426"/>
          <p:cNvGrpSpPr/>
          <p:nvPr/>
        </p:nvGrpSpPr>
        <p:grpSpPr>
          <a:xfrm>
            <a:off x="15179000" y="5746862"/>
            <a:ext cx="1803600" cy="1803600"/>
            <a:chOff x="2322364" y="1620391"/>
            <a:chExt cx="1803600" cy="1803600"/>
          </a:xfrm>
        </p:grpSpPr>
        <p:sp>
          <p:nvSpPr>
            <p:cNvPr id="428" name="직사각형 4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9" name="직사각형 4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0" name="그룹 429"/>
          <p:cNvGrpSpPr/>
          <p:nvPr/>
        </p:nvGrpSpPr>
        <p:grpSpPr>
          <a:xfrm>
            <a:off x="16979000" y="5746862"/>
            <a:ext cx="1803600" cy="1803600"/>
            <a:chOff x="2322364" y="1620391"/>
            <a:chExt cx="1803600" cy="1803600"/>
          </a:xfrm>
        </p:grpSpPr>
        <p:sp>
          <p:nvSpPr>
            <p:cNvPr id="431" name="직사각형 4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2" name="직사각형 4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3" name="그룹 432"/>
          <p:cNvGrpSpPr/>
          <p:nvPr/>
        </p:nvGrpSpPr>
        <p:grpSpPr>
          <a:xfrm>
            <a:off x="18779000" y="5746862"/>
            <a:ext cx="1803600" cy="1803600"/>
            <a:chOff x="2322364" y="1620391"/>
            <a:chExt cx="1803600" cy="1803600"/>
          </a:xfrm>
        </p:grpSpPr>
        <p:sp>
          <p:nvSpPr>
            <p:cNvPr id="434" name="직사각형 43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5" name="직사각형 43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11,5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6" name="그룹 435"/>
          <p:cNvGrpSpPr/>
          <p:nvPr/>
        </p:nvGrpSpPr>
        <p:grpSpPr>
          <a:xfrm>
            <a:off x="782600" y="7546862"/>
            <a:ext cx="1803600" cy="1803600"/>
            <a:chOff x="2322364" y="1620391"/>
            <a:chExt cx="1803600" cy="1803600"/>
          </a:xfrm>
        </p:grpSpPr>
        <p:sp>
          <p:nvSpPr>
            <p:cNvPr id="437" name="직사각형 4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8" name="직사각형 4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9" name="그룹 438"/>
          <p:cNvGrpSpPr/>
          <p:nvPr/>
        </p:nvGrpSpPr>
        <p:grpSpPr>
          <a:xfrm>
            <a:off x="2579000" y="7546862"/>
            <a:ext cx="1803600" cy="1803600"/>
            <a:chOff x="2322364" y="1620391"/>
            <a:chExt cx="1803600" cy="1803600"/>
          </a:xfrm>
        </p:grpSpPr>
        <p:sp>
          <p:nvSpPr>
            <p:cNvPr id="440" name="직사각형 43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1" name="직사각형 44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2" name="그룹 441"/>
          <p:cNvGrpSpPr/>
          <p:nvPr/>
        </p:nvGrpSpPr>
        <p:grpSpPr>
          <a:xfrm>
            <a:off x="4379000" y="7546862"/>
            <a:ext cx="1803600" cy="1803600"/>
            <a:chOff x="2322364" y="1620391"/>
            <a:chExt cx="1803600" cy="1803600"/>
          </a:xfrm>
        </p:grpSpPr>
        <p:sp>
          <p:nvSpPr>
            <p:cNvPr id="443" name="직사각형 44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4" name="직사각형 44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5" name="그룹 444"/>
          <p:cNvGrpSpPr/>
          <p:nvPr/>
        </p:nvGrpSpPr>
        <p:grpSpPr>
          <a:xfrm>
            <a:off x="6179000" y="7546862"/>
            <a:ext cx="1803600" cy="1803600"/>
            <a:chOff x="2322364" y="1620391"/>
            <a:chExt cx="1803600" cy="1803600"/>
          </a:xfrm>
        </p:grpSpPr>
        <p:sp>
          <p:nvSpPr>
            <p:cNvPr id="446" name="직사각형 44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7" name="직사각형 44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8" name="그룹 447"/>
          <p:cNvGrpSpPr/>
          <p:nvPr/>
        </p:nvGrpSpPr>
        <p:grpSpPr>
          <a:xfrm>
            <a:off x="7979000" y="7546862"/>
            <a:ext cx="1803600" cy="1803600"/>
            <a:chOff x="2322364" y="1620391"/>
            <a:chExt cx="1803600" cy="1803600"/>
          </a:xfrm>
        </p:grpSpPr>
        <p:sp>
          <p:nvSpPr>
            <p:cNvPr id="449" name="직사각형 44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0" name="직사각형 44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1" name="그룹 450"/>
          <p:cNvGrpSpPr/>
          <p:nvPr/>
        </p:nvGrpSpPr>
        <p:grpSpPr>
          <a:xfrm>
            <a:off x="9779000" y="7546862"/>
            <a:ext cx="1803600" cy="1803600"/>
            <a:chOff x="2322364" y="1620391"/>
            <a:chExt cx="1803600" cy="1803600"/>
          </a:xfrm>
        </p:grpSpPr>
        <p:sp>
          <p:nvSpPr>
            <p:cNvPr id="452" name="직사각형 45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3" name="직사각형 45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4" name="그룹 453"/>
          <p:cNvGrpSpPr/>
          <p:nvPr/>
        </p:nvGrpSpPr>
        <p:grpSpPr>
          <a:xfrm>
            <a:off x="11579000" y="7546862"/>
            <a:ext cx="1803600" cy="1803600"/>
            <a:chOff x="2322364" y="1620391"/>
            <a:chExt cx="1803600" cy="1803600"/>
          </a:xfrm>
        </p:grpSpPr>
        <p:sp>
          <p:nvSpPr>
            <p:cNvPr id="455" name="직사각형 45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6" name="직사각형 45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7" name="그룹 456"/>
          <p:cNvGrpSpPr/>
          <p:nvPr/>
        </p:nvGrpSpPr>
        <p:grpSpPr>
          <a:xfrm>
            <a:off x="13379000" y="7546862"/>
            <a:ext cx="1803600" cy="1803600"/>
            <a:chOff x="2322364" y="1620391"/>
            <a:chExt cx="1803600" cy="1803600"/>
          </a:xfrm>
        </p:grpSpPr>
        <p:sp>
          <p:nvSpPr>
            <p:cNvPr id="458" name="직사각형 45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9" name="직사각형 45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0" name="그룹 459"/>
          <p:cNvGrpSpPr/>
          <p:nvPr/>
        </p:nvGrpSpPr>
        <p:grpSpPr>
          <a:xfrm>
            <a:off x="15179000" y="7546862"/>
            <a:ext cx="1803600" cy="1803600"/>
            <a:chOff x="2322364" y="1620391"/>
            <a:chExt cx="1803600" cy="1803600"/>
          </a:xfrm>
        </p:grpSpPr>
        <p:sp>
          <p:nvSpPr>
            <p:cNvPr id="461" name="직사각형 46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2" name="직사각형 46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3" name="그룹 462"/>
          <p:cNvGrpSpPr/>
          <p:nvPr/>
        </p:nvGrpSpPr>
        <p:grpSpPr>
          <a:xfrm>
            <a:off x="16979000" y="7546862"/>
            <a:ext cx="1803600" cy="1803600"/>
            <a:chOff x="2322364" y="1620391"/>
            <a:chExt cx="1803600" cy="1803600"/>
          </a:xfrm>
        </p:grpSpPr>
        <p:sp>
          <p:nvSpPr>
            <p:cNvPr id="464" name="직사각형 46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5" name="직사각형 46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6" name="그룹 465"/>
          <p:cNvGrpSpPr/>
          <p:nvPr/>
        </p:nvGrpSpPr>
        <p:grpSpPr>
          <a:xfrm>
            <a:off x="18779000" y="7546862"/>
            <a:ext cx="1803600" cy="1803600"/>
            <a:chOff x="2322364" y="1620391"/>
            <a:chExt cx="1803600" cy="1803600"/>
          </a:xfrm>
        </p:grpSpPr>
        <p:sp>
          <p:nvSpPr>
            <p:cNvPr id="467" name="직사각형 46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8" name="직사각형 46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9" name="그룹 468"/>
          <p:cNvGrpSpPr/>
          <p:nvPr/>
        </p:nvGrpSpPr>
        <p:grpSpPr>
          <a:xfrm>
            <a:off x="782600" y="9346862"/>
            <a:ext cx="1803600" cy="1803600"/>
            <a:chOff x="2322364" y="1620391"/>
            <a:chExt cx="1803600" cy="1803600"/>
          </a:xfrm>
        </p:grpSpPr>
        <p:sp>
          <p:nvSpPr>
            <p:cNvPr id="470" name="직사각형 46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1" name="직사각형 47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2" name="그룹 471"/>
          <p:cNvGrpSpPr/>
          <p:nvPr/>
        </p:nvGrpSpPr>
        <p:grpSpPr>
          <a:xfrm>
            <a:off x="2579000" y="9346862"/>
            <a:ext cx="1803600" cy="1803600"/>
            <a:chOff x="2322364" y="1620391"/>
            <a:chExt cx="1803600" cy="1803600"/>
          </a:xfrm>
        </p:grpSpPr>
        <p:sp>
          <p:nvSpPr>
            <p:cNvPr id="473" name="직사각형 47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4" name="직사각형 47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5" name="그룹 474"/>
          <p:cNvGrpSpPr/>
          <p:nvPr/>
        </p:nvGrpSpPr>
        <p:grpSpPr>
          <a:xfrm>
            <a:off x="4379000" y="9346862"/>
            <a:ext cx="1803600" cy="1803600"/>
            <a:chOff x="2322364" y="1620391"/>
            <a:chExt cx="1803600" cy="1803600"/>
          </a:xfrm>
        </p:grpSpPr>
        <p:sp>
          <p:nvSpPr>
            <p:cNvPr id="476" name="직사각형 47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7" name="직사각형 47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8" name="그룹 477"/>
          <p:cNvGrpSpPr/>
          <p:nvPr/>
        </p:nvGrpSpPr>
        <p:grpSpPr>
          <a:xfrm>
            <a:off x="6179000" y="9346862"/>
            <a:ext cx="1803600" cy="1803600"/>
            <a:chOff x="2322364" y="1620391"/>
            <a:chExt cx="1803600" cy="1803600"/>
          </a:xfrm>
        </p:grpSpPr>
        <p:sp>
          <p:nvSpPr>
            <p:cNvPr id="479" name="직사각형 47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0" name="직사각형 47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1" name="그룹 480"/>
          <p:cNvGrpSpPr/>
          <p:nvPr/>
        </p:nvGrpSpPr>
        <p:grpSpPr>
          <a:xfrm>
            <a:off x="7979000" y="9346862"/>
            <a:ext cx="1803600" cy="1803600"/>
            <a:chOff x="2322364" y="1620391"/>
            <a:chExt cx="1803600" cy="1803600"/>
          </a:xfrm>
        </p:grpSpPr>
        <p:sp>
          <p:nvSpPr>
            <p:cNvPr id="482" name="직사각형 48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3" name="직사각형 48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4" name="그룹 483"/>
          <p:cNvGrpSpPr/>
          <p:nvPr/>
        </p:nvGrpSpPr>
        <p:grpSpPr>
          <a:xfrm>
            <a:off x="9779000" y="9346862"/>
            <a:ext cx="1803600" cy="1803600"/>
            <a:chOff x="2322364" y="1620391"/>
            <a:chExt cx="1803600" cy="1803600"/>
          </a:xfrm>
        </p:grpSpPr>
        <p:sp>
          <p:nvSpPr>
            <p:cNvPr id="485" name="직사각형 48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7" name="그룹 486"/>
          <p:cNvGrpSpPr/>
          <p:nvPr/>
        </p:nvGrpSpPr>
        <p:grpSpPr>
          <a:xfrm>
            <a:off x="11579000" y="9346862"/>
            <a:ext cx="1803600" cy="1803600"/>
            <a:chOff x="2322364" y="1620391"/>
            <a:chExt cx="1803600" cy="1803600"/>
          </a:xfrm>
        </p:grpSpPr>
        <p:sp>
          <p:nvSpPr>
            <p:cNvPr id="488" name="직사각형 48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0" name="그룹 489"/>
          <p:cNvGrpSpPr/>
          <p:nvPr/>
        </p:nvGrpSpPr>
        <p:grpSpPr>
          <a:xfrm>
            <a:off x="13379000" y="9346862"/>
            <a:ext cx="1803600" cy="1803600"/>
            <a:chOff x="2322364" y="1620391"/>
            <a:chExt cx="1803600" cy="1803600"/>
          </a:xfrm>
        </p:grpSpPr>
        <p:sp>
          <p:nvSpPr>
            <p:cNvPr id="491" name="직사각형 49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3" name="그룹 492"/>
          <p:cNvGrpSpPr/>
          <p:nvPr/>
        </p:nvGrpSpPr>
        <p:grpSpPr>
          <a:xfrm>
            <a:off x="15179000" y="9346862"/>
            <a:ext cx="1803600" cy="1803600"/>
            <a:chOff x="2322364" y="1620391"/>
            <a:chExt cx="1803600" cy="1803600"/>
          </a:xfrm>
        </p:grpSpPr>
        <p:sp>
          <p:nvSpPr>
            <p:cNvPr id="494" name="직사각형 49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6" name="그룹 495"/>
          <p:cNvGrpSpPr/>
          <p:nvPr/>
        </p:nvGrpSpPr>
        <p:grpSpPr>
          <a:xfrm>
            <a:off x="16979000" y="9346862"/>
            <a:ext cx="1803600" cy="1803600"/>
            <a:chOff x="2322364" y="1620391"/>
            <a:chExt cx="1803600" cy="1803600"/>
          </a:xfrm>
        </p:grpSpPr>
        <p:sp>
          <p:nvSpPr>
            <p:cNvPr id="497" name="직사각형 49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9" name="그룹 498"/>
          <p:cNvGrpSpPr/>
          <p:nvPr/>
        </p:nvGrpSpPr>
        <p:grpSpPr>
          <a:xfrm>
            <a:off x="18779000" y="9346862"/>
            <a:ext cx="1803600" cy="1803600"/>
            <a:chOff x="2322364" y="1620391"/>
            <a:chExt cx="1803600" cy="1803600"/>
          </a:xfrm>
        </p:grpSpPr>
        <p:sp>
          <p:nvSpPr>
            <p:cNvPr id="500" name="직사각형 49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2" name="그룹 501"/>
          <p:cNvGrpSpPr/>
          <p:nvPr/>
        </p:nvGrpSpPr>
        <p:grpSpPr>
          <a:xfrm>
            <a:off x="782600" y="11146862"/>
            <a:ext cx="1803600" cy="1803600"/>
            <a:chOff x="2322364" y="1620391"/>
            <a:chExt cx="1803600" cy="1803600"/>
          </a:xfrm>
        </p:grpSpPr>
        <p:sp>
          <p:nvSpPr>
            <p:cNvPr id="503" name="직사각형 50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5" name="그룹 504"/>
          <p:cNvGrpSpPr/>
          <p:nvPr/>
        </p:nvGrpSpPr>
        <p:grpSpPr>
          <a:xfrm>
            <a:off x="2579000" y="11146862"/>
            <a:ext cx="1803600" cy="1803600"/>
            <a:chOff x="2322364" y="1620391"/>
            <a:chExt cx="1803600" cy="1803600"/>
          </a:xfrm>
        </p:grpSpPr>
        <p:sp>
          <p:nvSpPr>
            <p:cNvPr id="506" name="직사각형 50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7" name="직사각형 50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8" name="그룹 507"/>
          <p:cNvGrpSpPr/>
          <p:nvPr/>
        </p:nvGrpSpPr>
        <p:grpSpPr>
          <a:xfrm>
            <a:off x="4379000" y="11146862"/>
            <a:ext cx="1803600" cy="1803600"/>
            <a:chOff x="2322364" y="1620391"/>
            <a:chExt cx="1803600" cy="1803600"/>
          </a:xfrm>
        </p:grpSpPr>
        <p:sp>
          <p:nvSpPr>
            <p:cNvPr id="509" name="직사각형 50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0" name="직사각형 50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1" name="그룹 510"/>
          <p:cNvGrpSpPr/>
          <p:nvPr/>
        </p:nvGrpSpPr>
        <p:grpSpPr>
          <a:xfrm>
            <a:off x="6179000" y="11146862"/>
            <a:ext cx="1803600" cy="1803600"/>
            <a:chOff x="2322364" y="1620391"/>
            <a:chExt cx="1803600" cy="1803600"/>
          </a:xfrm>
        </p:grpSpPr>
        <p:sp>
          <p:nvSpPr>
            <p:cNvPr id="512" name="직사각형 51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3" name="직사각형 51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4" name="그룹 513"/>
          <p:cNvGrpSpPr/>
          <p:nvPr/>
        </p:nvGrpSpPr>
        <p:grpSpPr>
          <a:xfrm>
            <a:off x="7979000" y="11146862"/>
            <a:ext cx="1803600" cy="1803600"/>
            <a:chOff x="2322364" y="1620391"/>
            <a:chExt cx="1803600" cy="1803600"/>
          </a:xfrm>
        </p:grpSpPr>
        <p:sp>
          <p:nvSpPr>
            <p:cNvPr id="515" name="직사각형 51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6" name="직사각형 51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7" name="그룹 516"/>
          <p:cNvGrpSpPr/>
          <p:nvPr/>
        </p:nvGrpSpPr>
        <p:grpSpPr>
          <a:xfrm>
            <a:off x="9779000" y="11146862"/>
            <a:ext cx="1803600" cy="1803600"/>
            <a:chOff x="2322364" y="1620391"/>
            <a:chExt cx="1803600" cy="1803600"/>
          </a:xfrm>
        </p:grpSpPr>
        <p:sp>
          <p:nvSpPr>
            <p:cNvPr id="518" name="직사각형 5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9" name="직사각형 5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0" name="그룹 519"/>
          <p:cNvGrpSpPr/>
          <p:nvPr/>
        </p:nvGrpSpPr>
        <p:grpSpPr>
          <a:xfrm>
            <a:off x="11579000" y="11146862"/>
            <a:ext cx="1803600" cy="1803600"/>
            <a:chOff x="2322364" y="1620391"/>
            <a:chExt cx="1803600" cy="1803600"/>
          </a:xfrm>
        </p:grpSpPr>
        <p:sp>
          <p:nvSpPr>
            <p:cNvPr id="521" name="직사각형 5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2" name="직사각형 5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3" name="그룹 522"/>
          <p:cNvGrpSpPr/>
          <p:nvPr/>
        </p:nvGrpSpPr>
        <p:grpSpPr>
          <a:xfrm>
            <a:off x="13379000" y="11146862"/>
            <a:ext cx="1803600" cy="1803600"/>
            <a:chOff x="2322364" y="1620391"/>
            <a:chExt cx="1803600" cy="1803600"/>
          </a:xfrm>
        </p:grpSpPr>
        <p:sp>
          <p:nvSpPr>
            <p:cNvPr id="524" name="직사각형 5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5" name="직사각형 5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6" name="그룹 525"/>
          <p:cNvGrpSpPr/>
          <p:nvPr/>
        </p:nvGrpSpPr>
        <p:grpSpPr>
          <a:xfrm>
            <a:off x="15179000" y="11146862"/>
            <a:ext cx="1803600" cy="1803600"/>
            <a:chOff x="2322364" y="1620391"/>
            <a:chExt cx="1803600" cy="1803600"/>
          </a:xfrm>
        </p:grpSpPr>
        <p:sp>
          <p:nvSpPr>
            <p:cNvPr id="527" name="직사각형 5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8" name="직사각형 5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9" name="그룹 528"/>
          <p:cNvGrpSpPr/>
          <p:nvPr/>
        </p:nvGrpSpPr>
        <p:grpSpPr>
          <a:xfrm>
            <a:off x="16979000" y="11146862"/>
            <a:ext cx="1803600" cy="1803600"/>
            <a:chOff x="2322364" y="1620391"/>
            <a:chExt cx="1803600" cy="1803600"/>
          </a:xfrm>
        </p:grpSpPr>
        <p:sp>
          <p:nvSpPr>
            <p:cNvPr id="530" name="직사각형 52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1" name="직사각형 53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32" name="그룹 531"/>
          <p:cNvGrpSpPr/>
          <p:nvPr/>
        </p:nvGrpSpPr>
        <p:grpSpPr>
          <a:xfrm>
            <a:off x="18779000" y="11146862"/>
            <a:ext cx="1803600" cy="1803600"/>
            <a:chOff x="2322364" y="1620391"/>
            <a:chExt cx="1803600" cy="1803600"/>
          </a:xfrm>
        </p:grpSpPr>
        <p:sp>
          <p:nvSpPr>
            <p:cNvPr id="533" name="직사각형 53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4" name="직사각형 53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35" name="그룹 534"/>
          <p:cNvGrpSpPr/>
          <p:nvPr/>
        </p:nvGrpSpPr>
        <p:grpSpPr>
          <a:xfrm>
            <a:off x="782600" y="12946862"/>
            <a:ext cx="1803600" cy="1803600"/>
            <a:chOff x="2322364" y="1620391"/>
            <a:chExt cx="1803600" cy="1803600"/>
          </a:xfrm>
        </p:grpSpPr>
        <p:sp>
          <p:nvSpPr>
            <p:cNvPr id="536" name="직사각형 5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7" name="직사각형 5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38" name="그룹 537"/>
          <p:cNvGrpSpPr/>
          <p:nvPr/>
        </p:nvGrpSpPr>
        <p:grpSpPr>
          <a:xfrm>
            <a:off x="2579000" y="12946862"/>
            <a:ext cx="1803600" cy="1803600"/>
            <a:chOff x="2322364" y="1620391"/>
            <a:chExt cx="1803600" cy="1803600"/>
          </a:xfrm>
        </p:grpSpPr>
        <p:sp>
          <p:nvSpPr>
            <p:cNvPr id="539" name="직사각형 5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0" name="직사각형 5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1" name="그룹 540"/>
          <p:cNvGrpSpPr/>
          <p:nvPr/>
        </p:nvGrpSpPr>
        <p:grpSpPr>
          <a:xfrm>
            <a:off x="4379000" y="12946862"/>
            <a:ext cx="1803600" cy="1803600"/>
            <a:chOff x="2322364" y="1620391"/>
            <a:chExt cx="1803600" cy="1803600"/>
          </a:xfrm>
        </p:grpSpPr>
        <p:sp>
          <p:nvSpPr>
            <p:cNvPr id="542" name="직사각형 5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3" name="직사각형 5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4" name="그룹 543"/>
          <p:cNvGrpSpPr/>
          <p:nvPr/>
        </p:nvGrpSpPr>
        <p:grpSpPr>
          <a:xfrm>
            <a:off x="6179000" y="12946862"/>
            <a:ext cx="1803600" cy="1803600"/>
            <a:chOff x="2322364" y="1620391"/>
            <a:chExt cx="1803600" cy="1803600"/>
          </a:xfrm>
        </p:grpSpPr>
        <p:sp>
          <p:nvSpPr>
            <p:cNvPr id="545" name="직사각형 5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6" name="직사각형 5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7" name="그룹 546"/>
          <p:cNvGrpSpPr/>
          <p:nvPr/>
        </p:nvGrpSpPr>
        <p:grpSpPr>
          <a:xfrm>
            <a:off x="7979000" y="12946862"/>
            <a:ext cx="1803600" cy="1803600"/>
            <a:chOff x="2322364" y="1620391"/>
            <a:chExt cx="1803600" cy="1803600"/>
          </a:xfrm>
        </p:grpSpPr>
        <p:sp>
          <p:nvSpPr>
            <p:cNvPr id="548" name="직사각형 5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0" name="그룹 549"/>
          <p:cNvGrpSpPr/>
          <p:nvPr/>
        </p:nvGrpSpPr>
        <p:grpSpPr>
          <a:xfrm>
            <a:off x="9779000" y="12946862"/>
            <a:ext cx="1803600" cy="1803600"/>
            <a:chOff x="2322364" y="1620391"/>
            <a:chExt cx="1803600" cy="1803600"/>
          </a:xfrm>
        </p:grpSpPr>
        <p:sp>
          <p:nvSpPr>
            <p:cNvPr id="551" name="직사각형 55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2" name="직사각형 55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6,1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3" name="그룹 552"/>
          <p:cNvGrpSpPr/>
          <p:nvPr/>
        </p:nvGrpSpPr>
        <p:grpSpPr>
          <a:xfrm>
            <a:off x="11579000" y="12946862"/>
            <a:ext cx="1803600" cy="1803600"/>
            <a:chOff x="2322364" y="1620391"/>
            <a:chExt cx="1803600" cy="1803600"/>
          </a:xfrm>
        </p:grpSpPr>
        <p:sp>
          <p:nvSpPr>
            <p:cNvPr id="554" name="직사각형 55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5" name="직사각형 55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7,1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6" name="그룹 555"/>
          <p:cNvGrpSpPr/>
          <p:nvPr/>
        </p:nvGrpSpPr>
        <p:grpSpPr>
          <a:xfrm>
            <a:off x="13379000" y="12946862"/>
            <a:ext cx="1803600" cy="1803600"/>
            <a:chOff x="2322364" y="1620391"/>
            <a:chExt cx="1803600" cy="1803600"/>
          </a:xfrm>
        </p:grpSpPr>
        <p:sp>
          <p:nvSpPr>
            <p:cNvPr id="557" name="직사각형 55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8,1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9" name="그룹 558"/>
          <p:cNvGrpSpPr/>
          <p:nvPr/>
        </p:nvGrpSpPr>
        <p:grpSpPr>
          <a:xfrm>
            <a:off x="15179000" y="12946862"/>
            <a:ext cx="1803600" cy="1803600"/>
            <a:chOff x="2322364" y="1620391"/>
            <a:chExt cx="1803600" cy="1803600"/>
          </a:xfrm>
        </p:grpSpPr>
        <p:sp>
          <p:nvSpPr>
            <p:cNvPr id="560" name="직사각형 55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1" name="직사각형 56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9,1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62" name="그룹 561"/>
          <p:cNvGrpSpPr/>
          <p:nvPr/>
        </p:nvGrpSpPr>
        <p:grpSpPr>
          <a:xfrm>
            <a:off x="16979000" y="12946862"/>
            <a:ext cx="1803600" cy="1803600"/>
            <a:chOff x="2322364" y="1620391"/>
            <a:chExt cx="1803600" cy="1803600"/>
          </a:xfrm>
        </p:grpSpPr>
        <p:sp>
          <p:nvSpPr>
            <p:cNvPr id="563" name="직사각형 56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4" name="직사각형 56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10,1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65" name="그룹 564"/>
          <p:cNvGrpSpPr/>
          <p:nvPr/>
        </p:nvGrpSpPr>
        <p:grpSpPr>
          <a:xfrm>
            <a:off x="18779000" y="12946862"/>
            <a:ext cx="1803600" cy="1803600"/>
            <a:chOff x="2322364" y="1620391"/>
            <a:chExt cx="1803600" cy="1803600"/>
          </a:xfrm>
        </p:grpSpPr>
        <p:sp>
          <p:nvSpPr>
            <p:cNvPr id="566" name="직사각형 56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11,1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014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782600" y="350462"/>
            <a:ext cx="19800000" cy="14400000"/>
            <a:chOff x="782600" y="350462"/>
            <a:chExt cx="19800000" cy="14400000"/>
          </a:xfrm>
        </p:grpSpPr>
        <p:sp>
          <p:nvSpPr>
            <p:cNvPr id="196" name="직사각형 195"/>
            <p:cNvSpPr/>
            <p:nvPr/>
          </p:nvSpPr>
          <p:spPr>
            <a:xfrm>
              <a:off x="7826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215"/>
            <p:cNvSpPr/>
            <p:nvPr/>
          </p:nvSpPr>
          <p:spPr>
            <a:xfrm>
              <a:off x="25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43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61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79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219"/>
            <p:cNvSpPr/>
            <p:nvPr/>
          </p:nvSpPr>
          <p:spPr>
            <a:xfrm>
              <a:off x="97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115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133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222"/>
            <p:cNvSpPr/>
            <p:nvPr/>
          </p:nvSpPr>
          <p:spPr>
            <a:xfrm>
              <a:off x="151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169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224"/>
            <p:cNvSpPr/>
            <p:nvPr/>
          </p:nvSpPr>
          <p:spPr>
            <a:xfrm>
              <a:off x="18779000" y="3504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7826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25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직사각형 227"/>
            <p:cNvSpPr/>
            <p:nvPr/>
          </p:nvSpPr>
          <p:spPr>
            <a:xfrm>
              <a:off x="43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228"/>
            <p:cNvSpPr/>
            <p:nvPr/>
          </p:nvSpPr>
          <p:spPr>
            <a:xfrm>
              <a:off x="61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79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230"/>
            <p:cNvSpPr/>
            <p:nvPr/>
          </p:nvSpPr>
          <p:spPr>
            <a:xfrm>
              <a:off x="97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직사각형 231"/>
            <p:cNvSpPr/>
            <p:nvPr/>
          </p:nvSpPr>
          <p:spPr>
            <a:xfrm>
              <a:off x="115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133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직사각형 233"/>
            <p:cNvSpPr/>
            <p:nvPr/>
          </p:nvSpPr>
          <p:spPr>
            <a:xfrm>
              <a:off x="151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/>
            <p:cNvSpPr/>
            <p:nvPr/>
          </p:nvSpPr>
          <p:spPr>
            <a:xfrm>
              <a:off x="169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18779000" y="2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/>
            <p:cNvSpPr/>
            <p:nvPr/>
          </p:nvSpPr>
          <p:spPr>
            <a:xfrm>
              <a:off x="7826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25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43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/>
            <p:cNvSpPr/>
            <p:nvPr/>
          </p:nvSpPr>
          <p:spPr>
            <a:xfrm>
              <a:off x="61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79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97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115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133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151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169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18779000" y="3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7826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25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43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61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2" name="직사각형 251"/>
            <p:cNvSpPr/>
            <p:nvPr/>
          </p:nvSpPr>
          <p:spPr>
            <a:xfrm>
              <a:off x="79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직사각형 252"/>
            <p:cNvSpPr/>
            <p:nvPr/>
          </p:nvSpPr>
          <p:spPr>
            <a:xfrm>
              <a:off x="97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115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직사각형 254"/>
            <p:cNvSpPr/>
            <p:nvPr/>
          </p:nvSpPr>
          <p:spPr>
            <a:xfrm>
              <a:off x="133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직사각형 255"/>
            <p:cNvSpPr/>
            <p:nvPr/>
          </p:nvSpPr>
          <p:spPr>
            <a:xfrm>
              <a:off x="151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169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8" name="직사각형 257"/>
            <p:cNvSpPr/>
            <p:nvPr/>
          </p:nvSpPr>
          <p:spPr>
            <a:xfrm>
              <a:off x="18779000" y="57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9" name="직사각형 258"/>
            <p:cNvSpPr/>
            <p:nvPr/>
          </p:nvSpPr>
          <p:spPr>
            <a:xfrm>
              <a:off x="7826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25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/>
            <p:cNvSpPr/>
            <p:nvPr/>
          </p:nvSpPr>
          <p:spPr>
            <a:xfrm>
              <a:off x="43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/>
            <p:cNvSpPr/>
            <p:nvPr/>
          </p:nvSpPr>
          <p:spPr>
            <a:xfrm>
              <a:off x="61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79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/>
            <p:cNvSpPr/>
            <p:nvPr/>
          </p:nvSpPr>
          <p:spPr>
            <a:xfrm>
              <a:off x="97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/>
            <p:cNvSpPr/>
            <p:nvPr/>
          </p:nvSpPr>
          <p:spPr>
            <a:xfrm>
              <a:off x="115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133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/>
            <p:cNvSpPr/>
            <p:nvPr/>
          </p:nvSpPr>
          <p:spPr>
            <a:xfrm>
              <a:off x="151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/>
            <p:cNvSpPr/>
            <p:nvPr/>
          </p:nvSpPr>
          <p:spPr>
            <a:xfrm>
              <a:off x="169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18779000" y="75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7826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/>
            <p:cNvSpPr/>
            <p:nvPr/>
          </p:nvSpPr>
          <p:spPr>
            <a:xfrm>
              <a:off x="25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43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61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79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97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115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/>
            <p:cNvSpPr/>
            <p:nvPr/>
          </p:nvSpPr>
          <p:spPr>
            <a:xfrm>
              <a:off x="133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151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/>
            <p:cNvSpPr/>
            <p:nvPr/>
          </p:nvSpPr>
          <p:spPr>
            <a:xfrm>
              <a:off x="169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직사각형 279"/>
            <p:cNvSpPr/>
            <p:nvPr/>
          </p:nvSpPr>
          <p:spPr>
            <a:xfrm>
              <a:off x="18779000" y="93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7826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직사각형 281"/>
            <p:cNvSpPr/>
            <p:nvPr/>
          </p:nvSpPr>
          <p:spPr>
            <a:xfrm>
              <a:off x="25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3" name="직사각형 282"/>
            <p:cNvSpPr/>
            <p:nvPr/>
          </p:nvSpPr>
          <p:spPr>
            <a:xfrm>
              <a:off x="43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61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5" name="직사각형 284"/>
            <p:cNvSpPr/>
            <p:nvPr/>
          </p:nvSpPr>
          <p:spPr>
            <a:xfrm>
              <a:off x="79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6" name="직사각형 285"/>
            <p:cNvSpPr/>
            <p:nvPr/>
          </p:nvSpPr>
          <p:spPr>
            <a:xfrm>
              <a:off x="97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286"/>
            <p:cNvSpPr/>
            <p:nvPr/>
          </p:nvSpPr>
          <p:spPr>
            <a:xfrm>
              <a:off x="115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8" name="직사각형 287"/>
            <p:cNvSpPr/>
            <p:nvPr/>
          </p:nvSpPr>
          <p:spPr>
            <a:xfrm>
              <a:off x="133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직사각형 288"/>
            <p:cNvSpPr/>
            <p:nvPr/>
          </p:nvSpPr>
          <p:spPr>
            <a:xfrm>
              <a:off x="151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169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직사각형 290"/>
            <p:cNvSpPr/>
            <p:nvPr/>
          </p:nvSpPr>
          <p:spPr>
            <a:xfrm>
              <a:off x="18779000" y="111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7826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/>
            <p:cNvSpPr/>
            <p:nvPr/>
          </p:nvSpPr>
          <p:spPr>
            <a:xfrm>
              <a:off x="25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직사각형 293"/>
            <p:cNvSpPr/>
            <p:nvPr/>
          </p:nvSpPr>
          <p:spPr>
            <a:xfrm>
              <a:off x="43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직사각형 294"/>
            <p:cNvSpPr/>
            <p:nvPr/>
          </p:nvSpPr>
          <p:spPr>
            <a:xfrm>
              <a:off x="61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직사각형 295"/>
            <p:cNvSpPr/>
            <p:nvPr/>
          </p:nvSpPr>
          <p:spPr>
            <a:xfrm>
              <a:off x="79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직사각형 296"/>
            <p:cNvSpPr/>
            <p:nvPr/>
          </p:nvSpPr>
          <p:spPr>
            <a:xfrm>
              <a:off x="97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직사각형 297"/>
            <p:cNvSpPr/>
            <p:nvPr/>
          </p:nvSpPr>
          <p:spPr>
            <a:xfrm>
              <a:off x="115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/>
            <p:cNvSpPr/>
            <p:nvPr/>
          </p:nvSpPr>
          <p:spPr>
            <a:xfrm>
              <a:off x="133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/>
            <p:cNvSpPr/>
            <p:nvPr/>
          </p:nvSpPr>
          <p:spPr>
            <a:xfrm>
              <a:off x="151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/>
            <p:cNvSpPr/>
            <p:nvPr/>
          </p:nvSpPr>
          <p:spPr>
            <a:xfrm>
              <a:off x="169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/>
            <p:cNvSpPr/>
            <p:nvPr/>
          </p:nvSpPr>
          <p:spPr>
            <a:xfrm>
              <a:off x="18779000" y="12946862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4" name="그룹 303"/>
          <p:cNvGrpSpPr/>
          <p:nvPr/>
        </p:nvGrpSpPr>
        <p:grpSpPr>
          <a:xfrm>
            <a:off x="782600" y="350462"/>
            <a:ext cx="1803600" cy="1803600"/>
            <a:chOff x="2322364" y="1620391"/>
            <a:chExt cx="1803600" cy="1803600"/>
          </a:xfrm>
        </p:grpSpPr>
        <p:sp>
          <p:nvSpPr>
            <p:cNvPr id="305" name="직사각형 30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직사각형 30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7" name="그룹 306"/>
          <p:cNvGrpSpPr/>
          <p:nvPr/>
        </p:nvGrpSpPr>
        <p:grpSpPr>
          <a:xfrm>
            <a:off x="2579000" y="350462"/>
            <a:ext cx="1803600" cy="1803600"/>
            <a:chOff x="2322364" y="1620391"/>
            <a:chExt cx="1803600" cy="1803600"/>
          </a:xfrm>
        </p:grpSpPr>
        <p:sp>
          <p:nvSpPr>
            <p:cNvPr id="308" name="직사각형 30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0" name="그룹 309"/>
          <p:cNvGrpSpPr/>
          <p:nvPr/>
        </p:nvGrpSpPr>
        <p:grpSpPr>
          <a:xfrm>
            <a:off x="4379000" y="350462"/>
            <a:ext cx="1803600" cy="1803600"/>
            <a:chOff x="2322364" y="1620391"/>
            <a:chExt cx="1803600" cy="1803600"/>
          </a:xfrm>
        </p:grpSpPr>
        <p:sp>
          <p:nvSpPr>
            <p:cNvPr id="311" name="직사각형 31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3" name="그룹 312"/>
          <p:cNvGrpSpPr/>
          <p:nvPr/>
        </p:nvGrpSpPr>
        <p:grpSpPr>
          <a:xfrm>
            <a:off x="6179000" y="350462"/>
            <a:ext cx="1803600" cy="1803600"/>
            <a:chOff x="2322364" y="1620391"/>
            <a:chExt cx="1803600" cy="1803600"/>
          </a:xfrm>
        </p:grpSpPr>
        <p:sp>
          <p:nvSpPr>
            <p:cNvPr id="314" name="직사각형 31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6" name="그룹 315"/>
          <p:cNvGrpSpPr/>
          <p:nvPr/>
        </p:nvGrpSpPr>
        <p:grpSpPr>
          <a:xfrm>
            <a:off x="7979000" y="350462"/>
            <a:ext cx="1803600" cy="1803600"/>
            <a:chOff x="2322364" y="1620391"/>
            <a:chExt cx="1803600" cy="1803600"/>
          </a:xfrm>
        </p:grpSpPr>
        <p:sp>
          <p:nvSpPr>
            <p:cNvPr id="317" name="직사각형 31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9" name="그룹 318"/>
          <p:cNvGrpSpPr/>
          <p:nvPr/>
        </p:nvGrpSpPr>
        <p:grpSpPr>
          <a:xfrm>
            <a:off x="9779000" y="350462"/>
            <a:ext cx="1803600" cy="1803600"/>
            <a:chOff x="2322364" y="1620391"/>
            <a:chExt cx="1803600" cy="1803600"/>
          </a:xfrm>
        </p:grpSpPr>
        <p:sp>
          <p:nvSpPr>
            <p:cNvPr id="320" name="직사각형 3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2" name="그룹 321"/>
          <p:cNvGrpSpPr/>
          <p:nvPr/>
        </p:nvGrpSpPr>
        <p:grpSpPr>
          <a:xfrm>
            <a:off x="11579000" y="350462"/>
            <a:ext cx="1803600" cy="1803600"/>
            <a:chOff x="2322364" y="1620391"/>
            <a:chExt cx="1803600" cy="1803600"/>
          </a:xfrm>
        </p:grpSpPr>
        <p:sp>
          <p:nvSpPr>
            <p:cNvPr id="323" name="직사각형 3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5" name="그룹 324"/>
          <p:cNvGrpSpPr/>
          <p:nvPr/>
        </p:nvGrpSpPr>
        <p:grpSpPr>
          <a:xfrm>
            <a:off x="13379000" y="350462"/>
            <a:ext cx="1803600" cy="1803600"/>
            <a:chOff x="2322364" y="1620391"/>
            <a:chExt cx="1803600" cy="1803600"/>
          </a:xfrm>
        </p:grpSpPr>
        <p:sp>
          <p:nvSpPr>
            <p:cNvPr id="326" name="직사각형 3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8" name="그룹 327"/>
          <p:cNvGrpSpPr/>
          <p:nvPr/>
        </p:nvGrpSpPr>
        <p:grpSpPr>
          <a:xfrm>
            <a:off x="15179000" y="350462"/>
            <a:ext cx="1803600" cy="1803600"/>
            <a:chOff x="2322364" y="1620391"/>
            <a:chExt cx="1803600" cy="1803600"/>
          </a:xfrm>
        </p:grpSpPr>
        <p:sp>
          <p:nvSpPr>
            <p:cNvPr id="329" name="직사각형 3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1" name="그룹 330"/>
          <p:cNvGrpSpPr/>
          <p:nvPr/>
        </p:nvGrpSpPr>
        <p:grpSpPr>
          <a:xfrm>
            <a:off x="16979000" y="350462"/>
            <a:ext cx="1803600" cy="1803600"/>
            <a:chOff x="2322364" y="1620391"/>
            <a:chExt cx="1803600" cy="1803600"/>
          </a:xfrm>
        </p:grpSpPr>
        <p:sp>
          <p:nvSpPr>
            <p:cNvPr id="332" name="직사각형 3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4" name="그룹 333"/>
          <p:cNvGrpSpPr/>
          <p:nvPr/>
        </p:nvGrpSpPr>
        <p:grpSpPr>
          <a:xfrm>
            <a:off x="18779000" y="350462"/>
            <a:ext cx="1803600" cy="1803600"/>
            <a:chOff x="2322364" y="1620391"/>
            <a:chExt cx="1803600" cy="1803600"/>
          </a:xfrm>
        </p:grpSpPr>
        <p:sp>
          <p:nvSpPr>
            <p:cNvPr id="335" name="직사각형 3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7" name="그룹 336"/>
          <p:cNvGrpSpPr/>
          <p:nvPr/>
        </p:nvGrpSpPr>
        <p:grpSpPr>
          <a:xfrm>
            <a:off x="782600" y="2146862"/>
            <a:ext cx="1803600" cy="1803600"/>
            <a:chOff x="2322364" y="1620391"/>
            <a:chExt cx="1803600" cy="1803600"/>
          </a:xfrm>
        </p:grpSpPr>
        <p:sp>
          <p:nvSpPr>
            <p:cNvPr id="338" name="직사각형 3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0" name="그룹 339"/>
          <p:cNvGrpSpPr/>
          <p:nvPr/>
        </p:nvGrpSpPr>
        <p:grpSpPr>
          <a:xfrm>
            <a:off x="2579000" y="2146862"/>
            <a:ext cx="1803600" cy="1803600"/>
            <a:chOff x="2322364" y="1620391"/>
            <a:chExt cx="1803600" cy="1803600"/>
          </a:xfrm>
        </p:grpSpPr>
        <p:sp>
          <p:nvSpPr>
            <p:cNvPr id="341" name="직사각형 3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3" name="그룹 342"/>
          <p:cNvGrpSpPr/>
          <p:nvPr/>
        </p:nvGrpSpPr>
        <p:grpSpPr>
          <a:xfrm>
            <a:off x="4379000" y="2146862"/>
            <a:ext cx="1803600" cy="1803600"/>
            <a:chOff x="2322364" y="1620391"/>
            <a:chExt cx="1803600" cy="1803600"/>
          </a:xfrm>
        </p:grpSpPr>
        <p:sp>
          <p:nvSpPr>
            <p:cNvPr id="344" name="직사각형 3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6" name="그룹 345"/>
          <p:cNvGrpSpPr/>
          <p:nvPr/>
        </p:nvGrpSpPr>
        <p:grpSpPr>
          <a:xfrm>
            <a:off x="6179000" y="2146862"/>
            <a:ext cx="1803600" cy="1803600"/>
            <a:chOff x="2322364" y="1620391"/>
            <a:chExt cx="1803600" cy="1803600"/>
          </a:xfrm>
        </p:grpSpPr>
        <p:sp>
          <p:nvSpPr>
            <p:cNvPr id="347" name="직사각형 3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9" name="그룹 348"/>
          <p:cNvGrpSpPr/>
          <p:nvPr/>
        </p:nvGrpSpPr>
        <p:grpSpPr>
          <a:xfrm>
            <a:off x="7979000" y="2146862"/>
            <a:ext cx="1803600" cy="1803600"/>
            <a:chOff x="2322364" y="1620391"/>
            <a:chExt cx="1803600" cy="1803600"/>
          </a:xfrm>
        </p:grpSpPr>
        <p:sp>
          <p:nvSpPr>
            <p:cNvPr id="350" name="직사각형 3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2" name="그룹 351"/>
          <p:cNvGrpSpPr/>
          <p:nvPr/>
        </p:nvGrpSpPr>
        <p:grpSpPr>
          <a:xfrm>
            <a:off x="9779000" y="2146862"/>
            <a:ext cx="1803600" cy="1803600"/>
            <a:chOff x="2322364" y="1620391"/>
            <a:chExt cx="1803600" cy="1803600"/>
          </a:xfrm>
        </p:grpSpPr>
        <p:sp>
          <p:nvSpPr>
            <p:cNvPr id="353" name="직사각형 35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5" name="그룹 354"/>
          <p:cNvGrpSpPr/>
          <p:nvPr/>
        </p:nvGrpSpPr>
        <p:grpSpPr>
          <a:xfrm>
            <a:off x="11579000" y="2146862"/>
            <a:ext cx="1803600" cy="1803600"/>
            <a:chOff x="2322364" y="1620391"/>
            <a:chExt cx="1803600" cy="1803600"/>
          </a:xfrm>
        </p:grpSpPr>
        <p:sp>
          <p:nvSpPr>
            <p:cNvPr id="356" name="직사각형 35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8" name="그룹 357"/>
          <p:cNvGrpSpPr/>
          <p:nvPr/>
        </p:nvGrpSpPr>
        <p:grpSpPr>
          <a:xfrm>
            <a:off x="13379000" y="2146862"/>
            <a:ext cx="1803600" cy="1803600"/>
            <a:chOff x="2322364" y="1620391"/>
            <a:chExt cx="1803600" cy="1803600"/>
          </a:xfrm>
        </p:grpSpPr>
        <p:sp>
          <p:nvSpPr>
            <p:cNvPr id="359" name="직사각형 35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1" name="그룹 360"/>
          <p:cNvGrpSpPr/>
          <p:nvPr/>
        </p:nvGrpSpPr>
        <p:grpSpPr>
          <a:xfrm>
            <a:off x="15179000" y="2146862"/>
            <a:ext cx="1803600" cy="1803600"/>
            <a:chOff x="2322364" y="1620391"/>
            <a:chExt cx="1803600" cy="1803600"/>
          </a:xfrm>
        </p:grpSpPr>
        <p:sp>
          <p:nvSpPr>
            <p:cNvPr id="362" name="직사각형 36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4" name="그룹 363"/>
          <p:cNvGrpSpPr/>
          <p:nvPr/>
        </p:nvGrpSpPr>
        <p:grpSpPr>
          <a:xfrm>
            <a:off x="16979000" y="2146862"/>
            <a:ext cx="1803600" cy="1803600"/>
            <a:chOff x="2322364" y="1620391"/>
            <a:chExt cx="1803600" cy="1803600"/>
          </a:xfrm>
        </p:grpSpPr>
        <p:sp>
          <p:nvSpPr>
            <p:cNvPr id="365" name="직사각형 36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7" name="그룹 366"/>
          <p:cNvGrpSpPr/>
          <p:nvPr/>
        </p:nvGrpSpPr>
        <p:grpSpPr>
          <a:xfrm>
            <a:off x="18779000" y="2146862"/>
            <a:ext cx="1803600" cy="1803600"/>
            <a:chOff x="2322364" y="1620391"/>
            <a:chExt cx="1803600" cy="1803600"/>
          </a:xfrm>
        </p:grpSpPr>
        <p:sp>
          <p:nvSpPr>
            <p:cNvPr id="368" name="직사각형 36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0" name="그룹 369"/>
          <p:cNvGrpSpPr/>
          <p:nvPr/>
        </p:nvGrpSpPr>
        <p:grpSpPr>
          <a:xfrm>
            <a:off x="782600" y="3946862"/>
            <a:ext cx="1803600" cy="1803600"/>
            <a:chOff x="2322364" y="1620391"/>
            <a:chExt cx="1803600" cy="1803600"/>
          </a:xfrm>
        </p:grpSpPr>
        <p:sp>
          <p:nvSpPr>
            <p:cNvPr id="371" name="직사각형 37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3" name="그룹 372"/>
          <p:cNvGrpSpPr/>
          <p:nvPr/>
        </p:nvGrpSpPr>
        <p:grpSpPr>
          <a:xfrm>
            <a:off x="2579000" y="3946862"/>
            <a:ext cx="1803600" cy="1803600"/>
            <a:chOff x="2322364" y="1620391"/>
            <a:chExt cx="1803600" cy="1803600"/>
          </a:xfrm>
        </p:grpSpPr>
        <p:sp>
          <p:nvSpPr>
            <p:cNvPr id="374" name="직사각형 37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6" name="그룹 375"/>
          <p:cNvGrpSpPr/>
          <p:nvPr/>
        </p:nvGrpSpPr>
        <p:grpSpPr>
          <a:xfrm>
            <a:off x="4379000" y="3946862"/>
            <a:ext cx="1803600" cy="1803600"/>
            <a:chOff x="2322364" y="1620391"/>
            <a:chExt cx="1803600" cy="1803600"/>
          </a:xfrm>
        </p:grpSpPr>
        <p:sp>
          <p:nvSpPr>
            <p:cNvPr id="377" name="직사각형 37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직사각형 37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9" name="그룹 378"/>
          <p:cNvGrpSpPr/>
          <p:nvPr/>
        </p:nvGrpSpPr>
        <p:grpSpPr>
          <a:xfrm>
            <a:off x="6179000" y="3946862"/>
            <a:ext cx="1803600" cy="1803600"/>
            <a:chOff x="2322364" y="1620391"/>
            <a:chExt cx="1803600" cy="1803600"/>
          </a:xfrm>
        </p:grpSpPr>
        <p:sp>
          <p:nvSpPr>
            <p:cNvPr id="380" name="직사각형 37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직사각형 38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2" name="그룹 381"/>
          <p:cNvGrpSpPr/>
          <p:nvPr/>
        </p:nvGrpSpPr>
        <p:grpSpPr>
          <a:xfrm>
            <a:off x="7979000" y="3946862"/>
            <a:ext cx="1803600" cy="1803600"/>
            <a:chOff x="2322364" y="1620391"/>
            <a:chExt cx="1803600" cy="1803600"/>
          </a:xfrm>
        </p:grpSpPr>
        <p:sp>
          <p:nvSpPr>
            <p:cNvPr id="383" name="직사각형 38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5" name="그룹 384"/>
          <p:cNvGrpSpPr/>
          <p:nvPr/>
        </p:nvGrpSpPr>
        <p:grpSpPr>
          <a:xfrm>
            <a:off x="9779000" y="3946862"/>
            <a:ext cx="1803600" cy="1803600"/>
            <a:chOff x="2322364" y="1620391"/>
            <a:chExt cx="1803600" cy="1803600"/>
          </a:xfrm>
        </p:grpSpPr>
        <p:sp>
          <p:nvSpPr>
            <p:cNvPr id="386" name="직사각형 38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8" name="그룹 387"/>
          <p:cNvGrpSpPr/>
          <p:nvPr/>
        </p:nvGrpSpPr>
        <p:grpSpPr>
          <a:xfrm>
            <a:off x="11579000" y="3946862"/>
            <a:ext cx="1803600" cy="1803600"/>
            <a:chOff x="2322364" y="1620391"/>
            <a:chExt cx="1803600" cy="1803600"/>
          </a:xfrm>
        </p:grpSpPr>
        <p:sp>
          <p:nvSpPr>
            <p:cNvPr id="389" name="직사각형 38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0" name="직사각형 38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1" name="그룹 390"/>
          <p:cNvGrpSpPr/>
          <p:nvPr/>
        </p:nvGrpSpPr>
        <p:grpSpPr>
          <a:xfrm>
            <a:off x="13379000" y="3946862"/>
            <a:ext cx="1803600" cy="1803600"/>
            <a:chOff x="2322364" y="1620391"/>
            <a:chExt cx="1803600" cy="1803600"/>
          </a:xfrm>
        </p:grpSpPr>
        <p:sp>
          <p:nvSpPr>
            <p:cNvPr id="392" name="직사각형 39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3" name="직사각형 39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4" name="그룹 393"/>
          <p:cNvGrpSpPr/>
          <p:nvPr/>
        </p:nvGrpSpPr>
        <p:grpSpPr>
          <a:xfrm>
            <a:off x="15179000" y="3946862"/>
            <a:ext cx="1803600" cy="1803600"/>
            <a:chOff x="2322364" y="1620391"/>
            <a:chExt cx="1803600" cy="1803600"/>
          </a:xfrm>
        </p:grpSpPr>
        <p:sp>
          <p:nvSpPr>
            <p:cNvPr id="395" name="직사각형 39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7" name="그룹 396"/>
          <p:cNvGrpSpPr/>
          <p:nvPr/>
        </p:nvGrpSpPr>
        <p:grpSpPr>
          <a:xfrm>
            <a:off x="16979000" y="3946862"/>
            <a:ext cx="1803600" cy="1803600"/>
            <a:chOff x="2322364" y="1620391"/>
            <a:chExt cx="1803600" cy="1803600"/>
          </a:xfrm>
        </p:grpSpPr>
        <p:sp>
          <p:nvSpPr>
            <p:cNvPr id="398" name="직사각형 39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0" name="그룹 399"/>
          <p:cNvGrpSpPr/>
          <p:nvPr/>
        </p:nvGrpSpPr>
        <p:grpSpPr>
          <a:xfrm>
            <a:off x="18779000" y="3946862"/>
            <a:ext cx="1803600" cy="1803600"/>
            <a:chOff x="2322364" y="1620391"/>
            <a:chExt cx="1803600" cy="1803600"/>
          </a:xfrm>
        </p:grpSpPr>
        <p:sp>
          <p:nvSpPr>
            <p:cNvPr id="401" name="직사각형 40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3" name="그룹 402"/>
          <p:cNvGrpSpPr/>
          <p:nvPr/>
        </p:nvGrpSpPr>
        <p:grpSpPr>
          <a:xfrm>
            <a:off x="782600" y="5746862"/>
            <a:ext cx="1803600" cy="1803600"/>
            <a:chOff x="2322364" y="1620391"/>
            <a:chExt cx="1803600" cy="1803600"/>
          </a:xfrm>
        </p:grpSpPr>
        <p:sp>
          <p:nvSpPr>
            <p:cNvPr id="404" name="직사각형 40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5" name="직사각형 40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6" name="그룹 405"/>
          <p:cNvGrpSpPr/>
          <p:nvPr/>
        </p:nvGrpSpPr>
        <p:grpSpPr>
          <a:xfrm>
            <a:off x="2579000" y="5746862"/>
            <a:ext cx="1803600" cy="1803600"/>
            <a:chOff x="2322364" y="1620391"/>
            <a:chExt cx="1803600" cy="1803600"/>
          </a:xfrm>
        </p:grpSpPr>
        <p:sp>
          <p:nvSpPr>
            <p:cNvPr id="407" name="직사각형 40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8" name="직사각형 40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9" name="그룹 408"/>
          <p:cNvGrpSpPr/>
          <p:nvPr/>
        </p:nvGrpSpPr>
        <p:grpSpPr>
          <a:xfrm>
            <a:off x="4379000" y="5746862"/>
            <a:ext cx="1803600" cy="1803600"/>
            <a:chOff x="2322364" y="1620391"/>
            <a:chExt cx="1803600" cy="1803600"/>
          </a:xfrm>
        </p:grpSpPr>
        <p:sp>
          <p:nvSpPr>
            <p:cNvPr id="410" name="직사각형 40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1" name="직사각형 41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2" name="그룹 411"/>
          <p:cNvGrpSpPr/>
          <p:nvPr/>
        </p:nvGrpSpPr>
        <p:grpSpPr>
          <a:xfrm>
            <a:off x="6179000" y="5746862"/>
            <a:ext cx="1803600" cy="1803600"/>
            <a:chOff x="2322364" y="1620391"/>
            <a:chExt cx="1803600" cy="1803600"/>
          </a:xfrm>
        </p:grpSpPr>
        <p:sp>
          <p:nvSpPr>
            <p:cNvPr id="413" name="직사각형 41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4" name="직사각형 41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5" name="그룹 414"/>
          <p:cNvGrpSpPr/>
          <p:nvPr/>
        </p:nvGrpSpPr>
        <p:grpSpPr>
          <a:xfrm>
            <a:off x="7979000" y="5746862"/>
            <a:ext cx="1803600" cy="1803600"/>
            <a:chOff x="2322364" y="1620391"/>
            <a:chExt cx="1803600" cy="1803600"/>
          </a:xfrm>
        </p:grpSpPr>
        <p:sp>
          <p:nvSpPr>
            <p:cNvPr id="416" name="직사각형 41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7" name="직사각형 41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8" name="그룹 417"/>
          <p:cNvGrpSpPr/>
          <p:nvPr/>
        </p:nvGrpSpPr>
        <p:grpSpPr>
          <a:xfrm>
            <a:off x="9779000" y="5746862"/>
            <a:ext cx="1803600" cy="1803600"/>
            <a:chOff x="2322364" y="1620391"/>
            <a:chExt cx="1803600" cy="1803600"/>
          </a:xfrm>
        </p:grpSpPr>
        <p:sp>
          <p:nvSpPr>
            <p:cNvPr id="419" name="직사각형 4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0" name="직사각형 4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1" name="그룹 420"/>
          <p:cNvGrpSpPr/>
          <p:nvPr/>
        </p:nvGrpSpPr>
        <p:grpSpPr>
          <a:xfrm>
            <a:off x="11579000" y="5746862"/>
            <a:ext cx="1803600" cy="1803600"/>
            <a:chOff x="2322364" y="1620391"/>
            <a:chExt cx="1803600" cy="1803600"/>
          </a:xfrm>
        </p:grpSpPr>
        <p:sp>
          <p:nvSpPr>
            <p:cNvPr id="422" name="직사각형 42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3" name="직사각형 42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4" name="그룹 423"/>
          <p:cNvGrpSpPr/>
          <p:nvPr/>
        </p:nvGrpSpPr>
        <p:grpSpPr>
          <a:xfrm>
            <a:off x="13379000" y="5746862"/>
            <a:ext cx="1803600" cy="1803600"/>
            <a:chOff x="2322364" y="1620391"/>
            <a:chExt cx="1803600" cy="1803600"/>
          </a:xfrm>
        </p:grpSpPr>
        <p:sp>
          <p:nvSpPr>
            <p:cNvPr id="425" name="직사각형 42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6" name="직사각형 42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7" name="그룹 426"/>
          <p:cNvGrpSpPr/>
          <p:nvPr/>
        </p:nvGrpSpPr>
        <p:grpSpPr>
          <a:xfrm>
            <a:off x="15179000" y="5746862"/>
            <a:ext cx="1803600" cy="1803600"/>
            <a:chOff x="2322364" y="1620391"/>
            <a:chExt cx="1803600" cy="1803600"/>
          </a:xfrm>
        </p:grpSpPr>
        <p:sp>
          <p:nvSpPr>
            <p:cNvPr id="428" name="직사각형 4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9" name="직사각형 4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0" name="그룹 429"/>
          <p:cNvGrpSpPr/>
          <p:nvPr/>
        </p:nvGrpSpPr>
        <p:grpSpPr>
          <a:xfrm>
            <a:off x="16979000" y="5746862"/>
            <a:ext cx="1803600" cy="1803600"/>
            <a:chOff x="2322364" y="1620391"/>
            <a:chExt cx="1803600" cy="1803600"/>
          </a:xfrm>
        </p:grpSpPr>
        <p:sp>
          <p:nvSpPr>
            <p:cNvPr id="431" name="직사각형 4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2" name="직사각형 4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3" name="그룹 432"/>
          <p:cNvGrpSpPr/>
          <p:nvPr/>
        </p:nvGrpSpPr>
        <p:grpSpPr>
          <a:xfrm>
            <a:off x="18779000" y="5746862"/>
            <a:ext cx="1803600" cy="1803600"/>
            <a:chOff x="2322364" y="1620391"/>
            <a:chExt cx="1803600" cy="1803600"/>
          </a:xfrm>
        </p:grpSpPr>
        <p:sp>
          <p:nvSpPr>
            <p:cNvPr id="434" name="직사각형 43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5" name="직사각형 43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6" name="그룹 435"/>
          <p:cNvGrpSpPr/>
          <p:nvPr/>
        </p:nvGrpSpPr>
        <p:grpSpPr>
          <a:xfrm>
            <a:off x="782600" y="7546862"/>
            <a:ext cx="1803600" cy="1803600"/>
            <a:chOff x="2322364" y="1620391"/>
            <a:chExt cx="1803600" cy="1803600"/>
          </a:xfrm>
        </p:grpSpPr>
        <p:sp>
          <p:nvSpPr>
            <p:cNvPr id="437" name="직사각형 4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8" name="직사각형 4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9" name="그룹 438"/>
          <p:cNvGrpSpPr/>
          <p:nvPr/>
        </p:nvGrpSpPr>
        <p:grpSpPr>
          <a:xfrm>
            <a:off x="2579000" y="7546862"/>
            <a:ext cx="1803600" cy="1803600"/>
            <a:chOff x="2322364" y="1620391"/>
            <a:chExt cx="1803600" cy="1803600"/>
          </a:xfrm>
        </p:grpSpPr>
        <p:sp>
          <p:nvSpPr>
            <p:cNvPr id="440" name="직사각형 43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1" name="직사각형 44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2" name="그룹 441"/>
          <p:cNvGrpSpPr/>
          <p:nvPr/>
        </p:nvGrpSpPr>
        <p:grpSpPr>
          <a:xfrm>
            <a:off x="4379000" y="7546862"/>
            <a:ext cx="1803600" cy="1803600"/>
            <a:chOff x="2322364" y="1620391"/>
            <a:chExt cx="1803600" cy="1803600"/>
          </a:xfrm>
        </p:grpSpPr>
        <p:sp>
          <p:nvSpPr>
            <p:cNvPr id="443" name="직사각형 44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4" name="직사각형 44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5" name="그룹 444"/>
          <p:cNvGrpSpPr/>
          <p:nvPr/>
        </p:nvGrpSpPr>
        <p:grpSpPr>
          <a:xfrm>
            <a:off x="6179000" y="7546862"/>
            <a:ext cx="1803600" cy="1803600"/>
            <a:chOff x="2322364" y="1620391"/>
            <a:chExt cx="1803600" cy="1803600"/>
          </a:xfrm>
        </p:grpSpPr>
        <p:sp>
          <p:nvSpPr>
            <p:cNvPr id="446" name="직사각형 44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7" name="직사각형 44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8" name="그룹 447"/>
          <p:cNvGrpSpPr/>
          <p:nvPr/>
        </p:nvGrpSpPr>
        <p:grpSpPr>
          <a:xfrm>
            <a:off x="7979000" y="7546862"/>
            <a:ext cx="1803600" cy="1803600"/>
            <a:chOff x="2322364" y="1620391"/>
            <a:chExt cx="1803600" cy="1803600"/>
          </a:xfrm>
        </p:grpSpPr>
        <p:sp>
          <p:nvSpPr>
            <p:cNvPr id="449" name="직사각형 44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0" name="직사각형 44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1" name="그룹 450"/>
          <p:cNvGrpSpPr/>
          <p:nvPr/>
        </p:nvGrpSpPr>
        <p:grpSpPr>
          <a:xfrm>
            <a:off x="9779000" y="7546862"/>
            <a:ext cx="1803600" cy="1803600"/>
            <a:chOff x="2322364" y="1620391"/>
            <a:chExt cx="1803600" cy="1803600"/>
          </a:xfrm>
        </p:grpSpPr>
        <p:sp>
          <p:nvSpPr>
            <p:cNvPr id="452" name="직사각형 45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3" name="직사각형 45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4" name="그룹 453"/>
          <p:cNvGrpSpPr/>
          <p:nvPr/>
        </p:nvGrpSpPr>
        <p:grpSpPr>
          <a:xfrm>
            <a:off x="11579000" y="7546862"/>
            <a:ext cx="1803600" cy="1803600"/>
            <a:chOff x="2322364" y="1620391"/>
            <a:chExt cx="1803600" cy="1803600"/>
          </a:xfrm>
        </p:grpSpPr>
        <p:sp>
          <p:nvSpPr>
            <p:cNvPr id="455" name="직사각형 45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6" name="직사각형 45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7" name="그룹 456"/>
          <p:cNvGrpSpPr/>
          <p:nvPr/>
        </p:nvGrpSpPr>
        <p:grpSpPr>
          <a:xfrm>
            <a:off x="13379000" y="7546862"/>
            <a:ext cx="1803600" cy="1803600"/>
            <a:chOff x="2322364" y="1620391"/>
            <a:chExt cx="1803600" cy="1803600"/>
          </a:xfrm>
        </p:grpSpPr>
        <p:sp>
          <p:nvSpPr>
            <p:cNvPr id="458" name="직사각형 45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9" name="직사각형 45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0" name="그룹 459"/>
          <p:cNvGrpSpPr/>
          <p:nvPr/>
        </p:nvGrpSpPr>
        <p:grpSpPr>
          <a:xfrm>
            <a:off x="15179000" y="7546862"/>
            <a:ext cx="1803600" cy="1803600"/>
            <a:chOff x="2322364" y="1620391"/>
            <a:chExt cx="1803600" cy="1803600"/>
          </a:xfrm>
        </p:grpSpPr>
        <p:sp>
          <p:nvSpPr>
            <p:cNvPr id="461" name="직사각형 46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2" name="직사각형 46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3" name="그룹 462"/>
          <p:cNvGrpSpPr/>
          <p:nvPr/>
        </p:nvGrpSpPr>
        <p:grpSpPr>
          <a:xfrm>
            <a:off x="16979000" y="7546862"/>
            <a:ext cx="1803600" cy="1803600"/>
            <a:chOff x="2322364" y="1620391"/>
            <a:chExt cx="1803600" cy="1803600"/>
          </a:xfrm>
        </p:grpSpPr>
        <p:sp>
          <p:nvSpPr>
            <p:cNvPr id="464" name="직사각형 46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5" name="직사각형 46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6" name="그룹 465"/>
          <p:cNvGrpSpPr/>
          <p:nvPr/>
        </p:nvGrpSpPr>
        <p:grpSpPr>
          <a:xfrm>
            <a:off x="18779000" y="7546862"/>
            <a:ext cx="1803600" cy="1803600"/>
            <a:chOff x="2322364" y="1620391"/>
            <a:chExt cx="1803600" cy="1803600"/>
          </a:xfrm>
        </p:grpSpPr>
        <p:sp>
          <p:nvSpPr>
            <p:cNvPr id="467" name="직사각형 46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8" name="직사각형 46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9" name="그룹 468"/>
          <p:cNvGrpSpPr/>
          <p:nvPr/>
        </p:nvGrpSpPr>
        <p:grpSpPr>
          <a:xfrm>
            <a:off x="782600" y="9346862"/>
            <a:ext cx="1803600" cy="1803600"/>
            <a:chOff x="2322364" y="1620391"/>
            <a:chExt cx="1803600" cy="1803600"/>
          </a:xfrm>
        </p:grpSpPr>
        <p:sp>
          <p:nvSpPr>
            <p:cNvPr id="470" name="직사각형 46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1" name="직사각형 47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2" name="그룹 471"/>
          <p:cNvGrpSpPr/>
          <p:nvPr/>
        </p:nvGrpSpPr>
        <p:grpSpPr>
          <a:xfrm>
            <a:off x="2579000" y="9346862"/>
            <a:ext cx="1803600" cy="1803600"/>
            <a:chOff x="2322364" y="1620391"/>
            <a:chExt cx="1803600" cy="1803600"/>
          </a:xfrm>
        </p:grpSpPr>
        <p:sp>
          <p:nvSpPr>
            <p:cNvPr id="473" name="직사각형 47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4" name="직사각형 47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5" name="그룹 474"/>
          <p:cNvGrpSpPr/>
          <p:nvPr/>
        </p:nvGrpSpPr>
        <p:grpSpPr>
          <a:xfrm>
            <a:off x="4379000" y="9346862"/>
            <a:ext cx="1803600" cy="1803600"/>
            <a:chOff x="2322364" y="1620391"/>
            <a:chExt cx="1803600" cy="1803600"/>
          </a:xfrm>
        </p:grpSpPr>
        <p:sp>
          <p:nvSpPr>
            <p:cNvPr id="476" name="직사각형 47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7" name="직사각형 47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8" name="그룹 477"/>
          <p:cNvGrpSpPr/>
          <p:nvPr/>
        </p:nvGrpSpPr>
        <p:grpSpPr>
          <a:xfrm>
            <a:off x="6179000" y="9346862"/>
            <a:ext cx="1803600" cy="1803600"/>
            <a:chOff x="2322364" y="1620391"/>
            <a:chExt cx="1803600" cy="1803600"/>
          </a:xfrm>
        </p:grpSpPr>
        <p:sp>
          <p:nvSpPr>
            <p:cNvPr id="479" name="직사각형 47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0" name="직사각형 47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1" name="그룹 480"/>
          <p:cNvGrpSpPr/>
          <p:nvPr/>
        </p:nvGrpSpPr>
        <p:grpSpPr>
          <a:xfrm>
            <a:off x="7979000" y="9346862"/>
            <a:ext cx="1803600" cy="1803600"/>
            <a:chOff x="2322364" y="1620391"/>
            <a:chExt cx="1803600" cy="1803600"/>
          </a:xfrm>
        </p:grpSpPr>
        <p:sp>
          <p:nvSpPr>
            <p:cNvPr id="482" name="직사각형 48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3" name="직사각형 48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4" name="그룹 483"/>
          <p:cNvGrpSpPr/>
          <p:nvPr/>
        </p:nvGrpSpPr>
        <p:grpSpPr>
          <a:xfrm>
            <a:off x="9779000" y="9346862"/>
            <a:ext cx="1803600" cy="1803600"/>
            <a:chOff x="2322364" y="1620391"/>
            <a:chExt cx="1803600" cy="1803600"/>
          </a:xfrm>
        </p:grpSpPr>
        <p:sp>
          <p:nvSpPr>
            <p:cNvPr id="485" name="직사각형 48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7" name="그룹 486"/>
          <p:cNvGrpSpPr/>
          <p:nvPr/>
        </p:nvGrpSpPr>
        <p:grpSpPr>
          <a:xfrm>
            <a:off x="11579000" y="9346862"/>
            <a:ext cx="1803600" cy="1803600"/>
            <a:chOff x="2322364" y="1620391"/>
            <a:chExt cx="1803600" cy="1803600"/>
          </a:xfrm>
        </p:grpSpPr>
        <p:sp>
          <p:nvSpPr>
            <p:cNvPr id="488" name="직사각형 48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0" name="그룹 489"/>
          <p:cNvGrpSpPr/>
          <p:nvPr/>
        </p:nvGrpSpPr>
        <p:grpSpPr>
          <a:xfrm>
            <a:off x="13379000" y="9346862"/>
            <a:ext cx="1803600" cy="1803600"/>
            <a:chOff x="2322364" y="1620391"/>
            <a:chExt cx="1803600" cy="1803600"/>
          </a:xfrm>
        </p:grpSpPr>
        <p:sp>
          <p:nvSpPr>
            <p:cNvPr id="491" name="직사각형 49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3" name="그룹 492"/>
          <p:cNvGrpSpPr/>
          <p:nvPr/>
        </p:nvGrpSpPr>
        <p:grpSpPr>
          <a:xfrm>
            <a:off x="15179000" y="9346862"/>
            <a:ext cx="1803600" cy="1803600"/>
            <a:chOff x="2322364" y="1620391"/>
            <a:chExt cx="1803600" cy="1803600"/>
          </a:xfrm>
        </p:grpSpPr>
        <p:sp>
          <p:nvSpPr>
            <p:cNvPr id="494" name="직사각형 49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6" name="그룹 495"/>
          <p:cNvGrpSpPr/>
          <p:nvPr/>
        </p:nvGrpSpPr>
        <p:grpSpPr>
          <a:xfrm>
            <a:off x="16979000" y="9346862"/>
            <a:ext cx="1803600" cy="1803600"/>
            <a:chOff x="2322364" y="1620391"/>
            <a:chExt cx="1803600" cy="1803600"/>
          </a:xfrm>
        </p:grpSpPr>
        <p:sp>
          <p:nvSpPr>
            <p:cNvPr id="497" name="직사각형 49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9" name="그룹 498"/>
          <p:cNvGrpSpPr/>
          <p:nvPr/>
        </p:nvGrpSpPr>
        <p:grpSpPr>
          <a:xfrm>
            <a:off x="18779000" y="9346862"/>
            <a:ext cx="1803600" cy="1803600"/>
            <a:chOff x="2322364" y="1620391"/>
            <a:chExt cx="1803600" cy="1803600"/>
          </a:xfrm>
        </p:grpSpPr>
        <p:sp>
          <p:nvSpPr>
            <p:cNvPr id="500" name="직사각형 49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2" name="그룹 501"/>
          <p:cNvGrpSpPr/>
          <p:nvPr/>
        </p:nvGrpSpPr>
        <p:grpSpPr>
          <a:xfrm>
            <a:off x="782600" y="11146862"/>
            <a:ext cx="1803600" cy="1803600"/>
            <a:chOff x="2322364" y="1620391"/>
            <a:chExt cx="1803600" cy="1803600"/>
          </a:xfrm>
        </p:grpSpPr>
        <p:sp>
          <p:nvSpPr>
            <p:cNvPr id="503" name="직사각형 50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5" name="그룹 504"/>
          <p:cNvGrpSpPr/>
          <p:nvPr/>
        </p:nvGrpSpPr>
        <p:grpSpPr>
          <a:xfrm>
            <a:off x="2579000" y="11146862"/>
            <a:ext cx="1803600" cy="1803600"/>
            <a:chOff x="2322364" y="1620391"/>
            <a:chExt cx="1803600" cy="1803600"/>
          </a:xfrm>
        </p:grpSpPr>
        <p:sp>
          <p:nvSpPr>
            <p:cNvPr id="506" name="직사각형 50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7" name="직사각형 50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8" name="그룹 507"/>
          <p:cNvGrpSpPr/>
          <p:nvPr/>
        </p:nvGrpSpPr>
        <p:grpSpPr>
          <a:xfrm>
            <a:off x="4379000" y="11146862"/>
            <a:ext cx="1803600" cy="1803600"/>
            <a:chOff x="2322364" y="1620391"/>
            <a:chExt cx="1803600" cy="1803600"/>
          </a:xfrm>
        </p:grpSpPr>
        <p:sp>
          <p:nvSpPr>
            <p:cNvPr id="509" name="직사각형 50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0" name="직사각형 50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1" name="그룹 510"/>
          <p:cNvGrpSpPr/>
          <p:nvPr/>
        </p:nvGrpSpPr>
        <p:grpSpPr>
          <a:xfrm>
            <a:off x="6179000" y="11146862"/>
            <a:ext cx="1803600" cy="1803600"/>
            <a:chOff x="2322364" y="1620391"/>
            <a:chExt cx="1803600" cy="1803600"/>
          </a:xfrm>
        </p:grpSpPr>
        <p:sp>
          <p:nvSpPr>
            <p:cNvPr id="512" name="직사각형 51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3" name="직사각형 51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4" name="그룹 513"/>
          <p:cNvGrpSpPr/>
          <p:nvPr/>
        </p:nvGrpSpPr>
        <p:grpSpPr>
          <a:xfrm>
            <a:off x="7979000" y="11146862"/>
            <a:ext cx="1803600" cy="1803600"/>
            <a:chOff x="2322364" y="1620391"/>
            <a:chExt cx="1803600" cy="1803600"/>
          </a:xfrm>
        </p:grpSpPr>
        <p:sp>
          <p:nvSpPr>
            <p:cNvPr id="515" name="직사각형 51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6" name="직사각형 51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17" name="그룹 516"/>
          <p:cNvGrpSpPr/>
          <p:nvPr/>
        </p:nvGrpSpPr>
        <p:grpSpPr>
          <a:xfrm>
            <a:off x="9779000" y="11146862"/>
            <a:ext cx="1803600" cy="1803600"/>
            <a:chOff x="2322364" y="1620391"/>
            <a:chExt cx="1803600" cy="1803600"/>
          </a:xfrm>
        </p:grpSpPr>
        <p:sp>
          <p:nvSpPr>
            <p:cNvPr id="518" name="직사각형 5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9" name="직사각형 5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0" name="그룹 519"/>
          <p:cNvGrpSpPr/>
          <p:nvPr/>
        </p:nvGrpSpPr>
        <p:grpSpPr>
          <a:xfrm>
            <a:off x="11579000" y="11146862"/>
            <a:ext cx="1803600" cy="1803600"/>
            <a:chOff x="2322364" y="1620391"/>
            <a:chExt cx="1803600" cy="1803600"/>
          </a:xfrm>
        </p:grpSpPr>
        <p:sp>
          <p:nvSpPr>
            <p:cNvPr id="521" name="직사각형 5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2" name="직사각형 5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3" name="그룹 522"/>
          <p:cNvGrpSpPr/>
          <p:nvPr/>
        </p:nvGrpSpPr>
        <p:grpSpPr>
          <a:xfrm>
            <a:off x="13379000" y="11146862"/>
            <a:ext cx="1803600" cy="1803600"/>
            <a:chOff x="2322364" y="1620391"/>
            <a:chExt cx="1803600" cy="1803600"/>
          </a:xfrm>
        </p:grpSpPr>
        <p:sp>
          <p:nvSpPr>
            <p:cNvPr id="524" name="직사각형 5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5" name="직사각형 5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6" name="그룹 525"/>
          <p:cNvGrpSpPr/>
          <p:nvPr/>
        </p:nvGrpSpPr>
        <p:grpSpPr>
          <a:xfrm>
            <a:off x="15179000" y="11146862"/>
            <a:ext cx="1803600" cy="1803600"/>
            <a:chOff x="2322364" y="1620391"/>
            <a:chExt cx="1803600" cy="1803600"/>
          </a:xfrm>
        </p:grpSpPr>
        <p:sp>
          <p:nvSpPr>
            <p:cNvPr id="527" name="직사각형 5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8" name="직사각형 5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9" name="그룹 528"/>
          <p:cNvGrpSpPr/>
          <p:nvPr/>
        </p:nvGrpSpPr>
        <p:grpSpPr>
          <a:xfrm>
            <a:off x="16979000" y="11146862"/>
            <a:ext cx="1803600" cy="1803600"/>
            <a:chOff x="2322364" y="1620391"/>
            <a:chExt cx="1803600" cy="1803600"/>
          </a:xfrm>
        </p:grpSpPr>
        <p:sp>
          <p:nvSpPr>
            <p:cNvPr id="530" name="직사각형 52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1" name="직사각형 53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2" name="그룹 531"/>
          <p:cNvGrpSpPr/>
          <p:nvPr/>
        </p:nvGrpSpPr>
        <p:grpSpPr>
          <a:xfrm>
            <a:off x="18779000" y="11146862"/>
            <a:ext cx="1803600" cy="1803600"/>
            <a:chOff x="2322364" y="1620391"/>
            <a:chExt cx="1803600" cy="1803600"/>
          </a:xfrm>
        </p:grpSpPr>
        <p:sp>
          <p:nvSpPr>
            <p:cNvPr id="533" name="직사각형 53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4" name="직사각형 53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5" name="그룹 534"/>
          <p:cNvGrpSpPr/>
          <p:nvPr/>
        </p:nvGrpSpPr>
        <p:grpSpPr>
          <a:xfrm>
            <a:off x="782600" y="12946862"/>
            <a:ext cx="1803600" cy="1803600"/>
            <a:chOff x="2322364" y="1620391"/>
            <a:chExt cx="1803600" cy="1803600"/>
          </a:xfrm>
        </p:grpSpPr>
        <p:sp>
          <p:nvSpPr>
            <p:cNvPr id="536" name="직사각형 5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7" name="직사각형 5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8" name="그룹 537"/>
          <p:cNvGrpSpPr/>
          <p:nvPr/>
        </p:nvGrpSpPr>
        <p:grpSpPr>
          <a:xfrm>
            <a:off x="2579000" y="12946862"/>
            <a:ext cx="1803600" cy="1803600"/>
            <a:chOff x="2322364" y="1620391"/>
            <a:chExt cx="1803600" cy="1803600"/>
          </a:xfrm>
        </p:grpSpPr>
        <p:sp>
          <p:nvSpPr>
            <p:cNvPr id="539" name="직사각형 5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0" name="직사각형 5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1" name="그룹 540"/>
          <p:cNvGrpSpPr/>
          <p:nvPr/>
        </p:nvGrpSpPr>
        <p:grpSpPr>
          <a:xfrm>
            <a:off x="4379000" y="12946862"/>
            <a:ext cx="1803600" cy="1803600"/>
            <a:chOff x="2322364" y="1620391"/>
            <a:chExt cx="1803600" cy="1803600"/>
          </a:xfrm>
        </p:grpSpPr>
        <p:sp>
          <p:nvSpPr>
            <p:cNvPr id="542" name="직사각형 5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3" name="직사각형 5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4" name="그룹 543"/>
          <p:cNvGrpSpPr/>
          <p:nvPr/>
        </p:nvGrpSpPr>
        <p:grpSpPr>
          <a:xfrm>
            <a:off x="6179000" y="12946862"/>
            <a:ext cx="1803600" cy="1803600"/>
            <a:chOff x="2322364" y="1620391"/>
            <a:chExt cx="1803600" cy="1803600"/>
          </a:xfrm>
        </p:grpSpPr>
        <p:sp>
          <p:nvSpPr>
            <p:cNvPr id="545" name="직사각형 5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6" name="직사각형 5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47" name="그룹 546"/>
          <p:cNvGrpSpPr/>
          <p:nvPr/>
        </p:nvGrpSpPr>
        <p:grpSpPr>
          <a:xfrm>
            <a:off x="7979000" y="12946862"/>
            <a:ext cx="1803600" cy="1803600"/>
            <a:chOff x="2322364" y="1620391"/>
            <a:chExt cx="1803600" cy="1803600"/>
          </a:xfrm>
        </p:grpSpPr>
        <p:sp>
          <p:nvSpPr>
            <p:cNvPr id="548" name="직사각형 5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0" name="그룹 549"/>
          <p:cNvGrpSpPr/>
          <p:nvPr/>
        </p:nvGrpSpPr>
        <p:grpSpPr>
          <a:xfrm>
            <a:off x="9779000" y="12946862"/>
            <a:ext cx="1803600" cy="1803600"/>
            <a:chOff x="2322364" y="1620391"/>
            <a:chExt cx="1803600" cy="1803600"/>
          </a:xfrm>
        </p:grpSpPr>
        <p:sp>
          <p:nvSpPr>
            <p:cNvPr id="551" name="직사각형 55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2" name="직사각형 55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3" name="그룹 552"/>
          <p:cNvGrpSpPr/>
          <p:nvPr/>
        </p:nvGrpSpPr>
        <p:grpSpPr>
          <a:xfrm>
            <a:off x="11579000" y="12946862"/>
            <a:ext cx="1803600" cy="1803600"/>
            <a:chOff x="2322364" y="1620391"/>
            <a:chExt cx="1803600" cy="1803600"/>
          </a:xfrm>
        </p:grpSpPr>
        <p:sp>
          <p:nvSpPr>
            <p:cNvPr id="554" name="직사각형 55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5" name="직사각형 55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6" name="그룹 555"/>
          <p:cNvGrpSpPr/>
          <p:nvPr/>
        </p:nvGrpSpPr>
        <p:grpSpPr>
          <a:xfrm>
            <a:off x="13379000" y="12946862"/>
            <a:ext cx="1803600" cy="1803600"/>
            <a:chOff x="2322364" y="1620391"/>
            <a:chExt cx="1803600" cy="1803600"/>
          </a:xfrm>
        </p:grpSpPr>
        <p:sp>
          <p:nvSpPr>
            <p:cNvPr id="557" name="직사각형 55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9" name="그룹 558"/>
          <p:cNvGrpSpPr/>
          <p:nvPr/>
        </p:nvGrpSpPr>
        <p:grpSpPr>
          <a:xfrm>
            <a:off x="15179000" y="12946862"/>
            <a:ext cx="1803600" cy="1803600"/>
            <a:chOff x="2322364" y="1620391"/>
            <a:chExt cx="1803600" cy="1803600"/>
          </a:xfrm>
        </p:grpSpPr>
        <p:sp>
          <p:nvSpPr>
            <p:cNvPr id="560" name="직사각형 55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1" name="직사각형 56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2" name="그룹 561"/>
          <p:cNvGrpSpPr/>
          <p:nvPr/>
        </p:nvGrpSpPr>
        <p:grpSpPr>
          <a:xfrm>
            <a:off x="16979000" y="12946862"/>
            <a:ext cx="1803600" cy="1803600"/>
            <a:chOff x="2322364" y="1620391"/>
            <a:chExt cx="1803600" cy="1803600"/>
          </a:xfrm>
        </p:grpSpPr>
        <p:sp>
          <p:nvSpPr>
            <p:cNvPr id="563" name="직사각형 56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4" name="직사각형 56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5" name="그룹 564"/>
          <p:cNvGrpSpPr/>
          <p:nvPr/>
        </p:nvGrpSpPr>
        <p:grpSpPr>
          <a:xfrm>
            <a:off x="18779000" y="12946862"/>
            <a:ext cx="1803600" cy="1803600"/>
            <a:chOff x="2322364" y="1620391"/>
            <a:chExt cx="1803600" cy="1803600"/>
          </a:xfrm>
        </p:grpSpPr>
        <p:sp>
          <p:nvSpPr>
            <p:cNvPr id="566" name="직사각형 56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68" name="타원 567"/>
          <p:cNvSpPr/>
          <p:nvPr/>
        </p:nvSpPr>
        <p:spPr>
          <a:xfrm>
            <a:off x="15026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9" name="타원 568"/>
          <p:cNvSpPr/>
          <p:nvPr/>
        </p:nvSpPr>
        <p:spPr>
          <a:xfrm>
            <a:off x="32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0" name="타원 569"/>
          <p:cNvSpPr/>
          <p:nvPr/>
        </p:nvSpPr>
        <p:spPr>
          <a:xfrm>
            <a:off x="50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1" name="타원 570"/>
          <p:cNvSpPr/>
          <p:nvPr/>
        </p:nvSpPr>
        <p:spPr>
          <a:xfrm>
            <a:off x="68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2" name="타원 571"/>
          <p:cNvSpPr/>
          <p:nvPr/>
        </p:nvSpPr>
        <p:spPr>
          <a:xfrm>
            <a:off x="86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3" name="타원 572"/>
          <p:cNvSpPr/>
          <p:nvPr/>
        </p:nvSpPr>
        <p:spPr>
          <a:xfrm>
            <a:off x="104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4" name="타원 573"/>
          <p:cNvSpPr/>
          <p:nvPr/>
        </p:nvSpPr>
        <p:spPr>
          <a:xfrm>
            <a:off x="122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5" name="타원 574"/>
          <p:cNvSpPr/>
          <p:nvPr/>
        </p:nvSpPr>
        <p:spPr>
          <a:xfrm>
            <a:off x="140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6" name="타원 575"/>
          <p:cNvSpPr/>
          <p:nvPr/>
        </p:nvSpPr>
        <p:spPr>
          <a:xfrm>
            <a:off x="158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7" name="타원 576"/>
          <p:cNvSpPr/>
          <p:nvPr/>
        </p:nvSpPr>
        <p:spPr>
          <a:xfrm>
            <a:off x="176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8" name="타원 577"/>
          <p:cNvSpPr/>
          <p:nvPr/>
        </p:nvSpPr>
        <p:spPr>
          <a:xfrm>
            <a:off x="19499000" y="10704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9" name="타원 578"/>
          <p:cNvSpPr/>
          <p:nvPr/>
        </p:nvSpPr>
        <p:spPr>
          <a:xfrm>
            <a:off x="15026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0" name="타원 579"/>
          <p:cNvSpPr/>
          <p:nvPr/>
        </p:nvSpPr>
        <p:spPr>
          <a:xfrm>
            <a:off x="32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1" name="타원 580"/>
          <p:cNvSpPr/>
          <p:nvPr/>
        </p:nvSpPr>
        <p:spPr>
          <a:xfrm>
            <a:off x="50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2" name="타원 581"/>
          <p:cNvSpPr/>
          <p:nvPr/>
        </p:nvSpPr>
        <p:spPr>
          <a:xfrm>
            <a:off x="68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3" name="타원 582"/>
          <p:cNvSpPr/>
          <p:nvPr/>
        </p:nvSpPr>
        <p:spPr>
          <a:xfrm>
            <a:off x="86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4" name="타원 583"/>
          <p:cNvSpPr/>
          <p:nvPr/>
        </p:nvSpPr>
        <p:spPr>
          <a:xfrm>
            <a:off x="104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5" name="타원 584"/>
          <p:cNvSpPr/>
          <p:nvPr/>
        </p:nvSpPr>
        <p:spPr>
          <a:xfrm>
            <a:off x="122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6" name="타원 585"/>
          <p:cNvSpPr/>
          <p:nvPr/>
        </p:nvSpPr>
        <p:spPr>
          <a:xfrm>
            <a:off x="140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7" name="타원 586"/>
          <p:cNvSpPr/>
          <p:nvPr/>
        </p:nvSpPr>
        <p:spPr>
          <a:xfrm>
            <a:off x="158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8" name="타원 587"/>
          <p:cNvSpPr/>
          <p:nvPr/>
        </p:nvSpPr>
        <p:spPr>
          <a:xfrm>
            <a:off x="176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9" name="타원 588"/>
          <p:cNvSpPr/>
          <p:nvPr/>
        </p:nvSpPr>
        <p:spPr>
          <a:xfrm>
            <a:off x="19499000" y="2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0" name="타원 589"/>
          <p:cNvSpPr/>
          <p:nvPr/>
        </p:nvSpPr>
        <p:spPr>
          <a:xfrm>
            <a:off x="15026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1" name="타원 590"/>
          <p:cNvSpPr/>
          <p:nvPr/>
        </p:nvSpPr>
        <p:spPr>
          <a:xfrm>
            <a:off x="32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2" name="타원 591"/>
          <p:cNvSpPr/>
          <p:nvPr/>
        </p:nvSpPr>
        <p:spPr>
          <a:xfrm>
            <a:off x="50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3" name="타원 592"/>
          <p:cNvSpPr/>
          <p:nvPr/>
        </p:nvSpPr>
        <p:spPr>
          <a:xfrm>
            <a:off x="68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4" name="타원 593"/>
          <p:cNvSpPr/>
          <p:nvPr/>
        </p:nvSpPr>
        <p:spPr>
          <a:xfrm>
            <a:off x="86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5" name="타원 594"/>
          <p:cNvSpPr/>
          <p:nvPr/>
        </p:nvSpPr>
        <p:spPr>
          <a:xfrm>
            <a:off x="104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6" name="타원 595"/>
          <p:cNvSpPr/>
          <p:nvPr/>
        </p:nvSpPr>
        <p:spPr>
          <a:xfrm>
            <a:off x="122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7" name="타원 596"/>
          <p:cNvSpPr/>
          <p:nvPr/>
        </p:nvSpPr>
        <p:spPr>
          <a:xfrm>
            <a:off x="140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8" name="타원 597"/>
          <p:cNvSpPr/>
          <p:nvPr/>
        </p:nvSpPr>
        <p:spPr>
          <a:xfrm>
            <a:off x="158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9" name="타원 598"/>
          <p:cNvSpPr/>
          <p:nvPr/>
        </p:nvSpPr>
        <p:spPr>
          <a:xfrm>
            <a:off x="176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0" name="타원 599"/>
          <p:cNvSpPr/>
          <p:nvPr/>
        </p:nvSpPr>
        <p:spPr>
          <a:xfrm>
            <a:off x="19499000" y="4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1" name="타원 600"/>
          <p:cNvSpPr/>
          <p:nvPr/>
        </p:nvSpPr>
        <p:spPr>
          <a:xfrm>
            <a:off x="15026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2" name="타원 601"/>
          <p:cNvSpPr/>
          <p:nvPr/>
        </p:nvSpPr>
        <p:spPr>
          <a:xfrm>
            <a:off x="32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3" name="타원 602"/>
          <p:cNvSpPr/>
          <p:nvPr/>
        </p:nvSpPr>
        <p:spPr>
          <a:xfrm>
            <a:off x="50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4" name="타원 603"/>
          <p:cNvSpPr/>
          <p:nvPr/>
        </p:nvSpPr>
        <p:spPr>
          <a:xfrm>
            <a:off x="68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5" name="타원 604"/>
          <p:cNvSpPr/>
          <p:nvPr/>
        </p:nvSpPr>
        <p:spPr>
          <a:xfrm>
            <a:off x="86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6" name="타원 605"/>
          <p:cNvSpPr/>
          <p:nvPr/>
        </p:nvSpPr>
        <p:spPr>
          <a:xfrm>
            <a:off x="104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7" name="타원 606"/>
          <p:cNvSpPr/>
          <p:nvPr/>
        </p:nvSpPr>
        <p:spPr>
          <a:xfrm>
            <a:off x="122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8" name="타원 607"/>
          <p:cNvSpPr/>
          <p:nvPr/>
        </p:nvSpPr>
        <p:spPr>
          <a:xfrm>
            <a:off x="140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9" name="타원 608"/>
          <p:cNvSpPr/>
          <p:nvPr/>
        </p:nvSpPr>
        <p:spPr>
          <a:xfrm>
            <a:off x="158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0" name="타원 609"/>
          <p:cNvSpPr/>
          <p:nvPr/>
        </p:nvSpPr>
        <p:spPr>
          <a:xfrm>
            <a:off x="176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1" name="타원 610"/>
          <p:cNvSpPr/>
          <p:nvPr/>
        </p:nvSpPr>
        <p:spPr>
          <a:xfrm>
            <a:off x="19499000" y="64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2" name="타원 611"/>
          <p:cNvSpPr/>
          <p:nvPr/>
        </p:nvSpPr>
        <p:spPr>
          <a:xfrm>
            <a:off x="15026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3" name="타원 612"/>
          <p:cNvSpPr/>
          <p:nvPr/>
        </p:nvSpPr>
        <p:spPr>
          <a:xfrm>
            <a:off x="32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4" name="타원 613"/>
          <p:cNvSpPr/>
          <p:nvPr/>
        </p:nvSpPr>
        <p:spPr>
          <a:xfrm>
            <a:off x="50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5" name="타원 614"/>
          <p:cNvSpPr/>
          <p:nvPr/>
        </p:nvSpPr>
        <p:spPr>
          <a:xfrm>
            <a:off x="68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6" name="타원 615"/>
          <p:cNvSpPr/>
          <p:nvPr/>
        </p:nvSpPr>
        <p:spPr>
          <a:xfrm>
            <a:off x="86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7" name="타원 616"/>
          <p:cNvSpPr/>
          <p:nvPr/>
        </p:nvSpPr>
        <p:spPr>
          <a:xfrm>
            <a:off x="104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8" name="타원 617"/>
          <p:cNvSpPr/>
          <p:nvPr/>
        </p:nvSpPr>
        <p:spPr>
          <a:xfrm>
            <a:off x="122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9" name="타원 618"/>
          <p:cNvSpPr/>
          <p:nvPr/>
        </p:nvSpPr>
        <p:spPr>
          <a:xfrm>
            <a:off x="140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0" name="타원 619"/>
          <p:cNvSpPr/>
          <p:nvPr/>
        </p:nvSpPr>
        <p:spPr>
          <a:xfrm>
            <a:off x="158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1" name="타원 620"/>
          <p:cNvSpPr/>
          <p:nvPr/>
        </p:nvSpPr>
        <p:spPr>
          <a:xfrm>
            <a:off x="176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2" name="타원 621"/>
          <p:cNvSpPr/>
          <p:nvPr/>
        </p:nvSpPr>
        <p:spPr>
          <a:xfrm>
            <a:off x="19499000" y="82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3" name="타원 622"/>
          <p:cNvSpPr/>
          <p:nvPr/>
        </p:nvSpPr>
        <p:spPr>
          <a:xfrm>
            <a:off x="15026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4" name="타원 623"/>
          <p:cNvSpPr/>
          <p:nvPr/>
        </p:nvSpPr>
        <p:spPr>
          <a:xfrm>
            <a:off x="32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5" name="타원 624"/>
          <p:cNvSpPr/>
          <p:nvPr/>
        </p:nvSpPr>
        <p:spPr>
          <a:xfrm>
            <a:off x="50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6" name="타원 625"/>
          <p:cNvSpPr/>
          <p:nvPr/>
        </p:nvSpPr>
        <p:spPr>
          <a:xfrm>
            <a:off x="68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7" name="타원 626"/>
          <p:cNvSpPr/>
          <p:nvPr/>
        </p:nvSpPr>
        <p:spPr>
          <a:xfrm>
            <a:off x="86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8" name="타원 627"/>
          <p:cNvSpPr/>
          <p:nvPr/>
        </p:nvSpPr>
        <p:spPr>
          <a:xfrm>
            <a:off x="104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9" name="타원 628"/>
          <p:cNvSpPr/>
          <p:nvPr/>
        </p:nvSpPr>
        <p:spPr>
          <a:xfrm>
            <a:off x="122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0" name="타원 629"/>
          <p:cNvSpPr/>
          <p:nvPr/>
        </p:nvSpPr>
        <p:spPr>
          <a:xfrm>
            <a:off x="140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1" name="타원 630"/>
          <p:cNvSpPr/>
          <p:nvPr/>
        </p:nvSpPr>
        <p:spPr>
          <a:xfrm>
            <a:off x="158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2" name="타원 631"/>
          <p:cNvSpPr/>
          <p:nvPr/>
        </p:nvSpPr>
        <p:spPr>
          <a:xfrm>
            <a:off x="176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3" name="타원 632"/>
          <p:cNvSpPr/>
          <p:nvPr/>
        </p:nvSpPr>
        <p:spPr>
          <a:xfrm>
            <a:off x="19499000" y="100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4" name="타원 633"/>
          <p:cNvSpPr/>
          <p:nvPr/>
        </p:nvSpPr>
        <p:spPr>
          <a:xfrm>
            <a:off x="15026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5" name="타원 634"/>
          <p:cNvSpPr/>
          <p:nvPr/>
        </p:nvSpPr>
        <p:spPr>
          <a:xfrm>
            <a:off x="32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6" name="타원 635"/>
          <p:cNvSpPr/>
          <p:nvPr/>
        </p:nvSpPr>
        <p:spPr>
          <a:xfrm>
            <a:off x="50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7" name="타원 636"/>
          <p:cNvSpPr/>
          <p:nvPr/>
        </p:nvSpPr>
        <p:spPr>
          <a:xfrm>
            <a:off x="68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8" name="타원 637"/>
          <p:cNvSpPr/>
          <p:nvPr/>
        </p:nvSpPr>
        <p:spPr>
          <a:xfrm>
            <a:off x="86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9" name="타원 638"/>
          <p:cNvSpPr/>
          <p:nvPr/>
        </p:nvSpPr>
        <p:spPr>
          <a:xfrm>
            <a:off x="104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0" name="타원 639"/>
          <p:cNvSpPr/>
          <p:nvPr/>
        </p:nvSpPr>
        <p:spPr>
          <a:xfrm>
            <a:off x="122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1" name="타원 640"/>
          <p:cNvSpPr/>
          <p:nvPr/>
        </p:nvSpPr>
        <p:spPr>
          <a:xfrm>
            <a:off x="140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2" name="타원 641"/>
          <p:cNvSpPr/>
          <p:nvPr/>
        </p:nvSpPr>
        <p:spPr>
          <a:xfrm>
            <a:off x="158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3" name="타원 642"/>
          <p:cNvSpPr/>
          <p:nvPr/>
        </p:nvSpPr>
        <p:spPr>
          <a:xfrm>
            <a:off x="176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4" name="타원 643"/>
          <p:cNvSpPr/>
          <p:nvPr/>
        </p:nvSpPr>
        <p:spPr>
          <a:xfrm>
            <a:off x="19499000" y="118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5" name="타원 644"/>
          <p:cNvSpPr/>
          <p:nvPr/>
        </p:nvSpPr>
        <p:spPr>
          <a:xfrm>
            <a:off x="15026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6" name="타원 645"/>
          <p:cNvSpPr/>
          <p:nvPr/>
        </p:nvSpPr>
        <p:spPr>
          <a:xfrm>
            <a:off x="32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7" name="타원 646"/>
          <p:cNvSpPr/>
          <p:nvPr/>
        </p:nvSpPr>
        <p:spPr>
          <a:xfrm>
            <a:off x="50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8" name="타원 647"/>
          <p:cNvSpPr/>
          <p:nvPr/>
        </p:nvSpPr>
        <p:spPr>
          <a:xfrm>
            <a:off x="68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9" name="타원 648"/>
          <p:cNvSpPr/>
          <p:nvPr/>
        </p:nvSpPr>
        <p:spPr>
          <a:xfrm>
            <a:off x="86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0" name="타원 649"/>
          <p:cNvSpPr/>
          <p:nvPr/>
        </p:nvSpPr>
        <p:spPr>
          <a:xfrm>
            <a:off x="104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1" name="타원 650"/>
          <p:cNvSpPr/>
          <p:nvPr/>
        </p:nvSpPr>
        <p:spPr>
          <a:xfrm>
            <a:off x="122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2" name="타원 651"/>
          <p:cNvSpPr/>
          <p:nvPr/>
        </p:nvSpPr>
        <p:spPr>
          <a:xfrm>
            <a:off x="140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3" name="타원 652"/>
          <p:cNvSpPr/>
          <p:nvPr/>
        </p:nvSpPr>
        <p:spPr>
          <a:xfrm>
            <a:off x="158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4" name="타원 653"/>
          <p:cNvSpPr/>
          <p:nvPr/>
        </p:nvSpPr>
        <p:spPr>
          <a:xfrm>
            <a:off x="176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5" name="타원 654"/>
          <p:cNvSpPr/>
          <p:nvPr/>
        </p:nvSpPr>
        <p:spPr>
          <a:xfrm>
            <a:off x="19499000" y="13666862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8653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88</Words>
  <Application>Microsoft Office PowerPoint</Application>
  <PresentationFormat>사용자 지정</PresentationFormat>
  <Paragraphs>88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AKAII</dc:creator>
  <cp:lastModifiedBy>AKAII</cp:lastModifiedBy>
  <cp:revision>7</cp:revision>
  <dcterms:created xsi:type="dcterms:W3CDTF">2015-12-18T10:09:58Z</dcterms:created>
  <dcterms:modified xsi:type="dcterms:W3CDTF">2016-11-01T09:48:55Z</dcterms:modified>
</cp:coreProperties>
</file>