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91" r:id="rId3"/>
    <p:sldId id="292" r:id="rId4"/>
  </p:sldIdLst>
  <p:sldSz cx="10693400" cy="7561263"/>
  <p:notesSz cx="6797675" cy="9928225"/>
  <p:defaultTextStyle>
    <a:defPPr>
      <a:defRPr lang="ko-KR"/>
    </a:defPPr>
    <a:lvl1pPr marL="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1200" y="-240"/>
      </p:cViewPr>
      <p:guideLst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5232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5581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067112" y="334306"/>
            <a:ext cx="2812588" cy="711318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5639" y="334306"/>
            <a:ext cx="8263250" cy="711318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0576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6102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7902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5639" y="1944575"/>
            <a:ext cx="5537918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41781" y="1944575"/>
            <a:ext cx="5537919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6669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7398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9013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4354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8018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943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7AD77-5F53-4E3F-8C79-213BC236FD6F}" type="datetimeFigureOut">
              <a:rPr lang="ko-KR" altLang="en-US" smtClean="0"/>
              <a:t>2016-11-01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BD188-9654-4F01-8378-7AC40C08EB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8817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1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1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1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1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1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그룹 33"/>
          <p:cNvGrpSpPr/>
          <p:nvPr/>
        </p:nvGrpSpPr>
        <p:grpSpPr>
          <a:xfrm>
            <a:off x="846700" y="180631"/>
            <a:ext cx="9000000" cy="7200000"/>
            <a:chOff x="846700" y="180631"/>
            <a:chExt cx="9000000" cy="7200000"/>
          </a:xfrm>
        </p:grpSpPr>
        <p:sp>
          <p:nvSpPr>
            <p:cNvPr id="11" name="직사각형 10"/>
            <p:cNvSpPr/>
            <p:nvPr/>
          </p:nvSpPr>
          <p:spPr>
            <a:xfrm>
              <a:off x="8467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6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44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62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80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8467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6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44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62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80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8467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6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44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62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80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8467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6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44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62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80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846700" y="180631"/>
            <a:ext cx="1803600" cy="1803600"/>
            <a:chOff x="2322364" y="1620391"/>
            <a:chExt cx="1803600" cy="1803600"/>
          </a:xfrm>
        </p:grpSpPr>
        <p:sp>
          <p:nvSpPr>
            <p:cNvPr id="32" name="직사각형 3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5" name="그룹 34"/>
          <p:cNvGrpSpPr/>
          <p:nvPr/>
        </p:nvGrpSpPr>
        <p:grpSpPr>
          <a:xfrm>
            <a:off x="2643100" y="180631"/>
            <a:ext cx="1803600" cy="1803600"/>
            <a:chOff x="2322364" y="1620391"/>
            <a:chExt cx="1803600" cy="1803600"/>
          </a:xfrm>
        </p:grpSpPr>
        <p:sp>
          <p:nvSpPr>
            <p:cNvPr id="36" name="직사각형 3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8" name="그룹 37"/>
          <p:cNvGrpSpPr/>
          <p:nvPr/>
        </p:nvGrpSpPr>
        <p:grpSpPr>
          <a:xfrm>
            <a:off x="4443100" y="180631"/>
            <a:ext cx="1803600" cy="1803600"/>
            <a:chOff x="2322364" y="1620391"/>
            <a:chExt cx="1803600" cy="1803600"/>
          </a:xfrm>
        </p:grpSpPr>
        <p:sp>
          <p:nvSpPr>
            <p:cNvPr id="39" name="직사각형 3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6243100" y="180631"/>
            <a:ext cx="1803600" cy="1803600"/>
            <a:chOff x="2322364" y="1620391"/>
            <a:chExt cx="1803600" cy="1803600"/>
          </a:xfrm>
        </p:grpSpPr>
        <p:sp>
          <p:nvSpPr>
            <p:cNvPr id="42" name="직사각형 4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4" name="그룹 43"/>
          <p:cNvGrpSpPr/>
          <p:nvPr/>
        </p:nvGrpSpPr>
        <p:grpSpPr>
          <a:xfrm>
            <a:off x="8043100" y="180631"/>
            <a:ext cx="1803600" cy="1803600"/>
            <a:chOff x="2322364" y="1620391"/>
            <a:chExt cx="1803600" cy="1803600"/>
          </a:xfrm>
        </p:grpSpPr>
        <p:sp>
          <p:nvSpPr>
            <p:cNvPr id="45" name="직사각형 4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7" name="그룹 46"/>
          <p:cNvGrpSpPr/>
          <p:nvPr/>
        </p:nvGrpSpPr>
        <p:grpSpPr>
          <a:xfrm>
            <a:off x="846700" y="1977031"/>
            <a:ext cx="1803600" cy="1803600"/>
            <a:chOff x="2322364" y="1620391"/>
            <a:chExt cx="1803600" cy="1803600"/>
          </a:xfrm>
        </p:grpSpPr>
        <p:sp>
          <p:nvSpPr>
            <p:cNvPr id="48" name="직사각형 4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0" name="그룹 49"/>
          <p:cNvGrpSpPr/>
          <p:nvPr/>
        </p:nvGrpSpPr>
        <p:grpSpPr>
          <a:xfrm>
            <a:off x="2643100" y="1977031"/>
            <a:ext cx="1803600" cy="1803600"/>
            <a:chOff x="2322364" y="1620391"/>
            <a:chExt cx="1803600" cy="1803600"/>
          </a:xfrm>
        </p:grpSpPr>
        <p:sp>
          <p:nvSpPr>
            <p:cNvPr id="51" name="직사각형 5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3" name="그룹 52"/>
          <p:cNvGrpSpPr/>
          <p:nvPr/>
        </p:nvGrpSpPr>
        <p:grpSpPr>
          <a:xfrm>
            <a:off x="4443100" y="1977031"/>
            <a:ext cx="1803600" cy="1803600"/>
            <a:chOff x="2322364" y="1620391"/>
            <a:chExt cx="1803600" cy="1803600"/>
          </a:xfrm>
        </p:grpSpPr>
        <p:sp>
          <p:nvSpPr>
            <p:cNvPr id="54" name="직사각형 5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6243100" y="1977031"/>
            <a:ext cx="1803600" cy="1803600"/>
            <a:chOff x="2322364" y="1620391"/>
            <a:chExt cx="1803600" cy="1803600"/>
          </a:xfrm>
        </p:grpSpPr>
        <p:sp>
          <p:nvSpPr>
            <p:cNvPr id="57" name="직사각형 5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9" name="그룹 58"/>
          <p:cNvGrpSpPr/>
          <p:nvPr/>
        </p:nvGrpSpPr>
        <p:grpSpPr>
          <a:xfrm>
            <a:off x="8043100" y="1977031"/>
            <a:ext cx="1803600" cy="1803600"/>
            <a:chOff x="2322364" y="1620391"/>
            <a:chExt cx="1803600" cy="1803600"/>
          </a:xfrm>
        </p:grpSpPr>
        <p:sp>
          <p:nvSpPr>
            <p:cNvPr id="60" name="직사각형 5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2" name="그룹 61"/>
          <p:cNvGrpSpPr/>
          <p:nvPr/>
        </p:nvGrpSpPr>
        <p:grpSpPr>
          <a:xfrm>
            <a:off x="846700" y="3777031"/>
            <a:ext cx="1803600" cy="1803600"/>
            <a:chOff x="2322364" y="1620391"/>
            <a:chExt cx="1803600" cy="1803600"/>
          </a:xfrm>
        </p:grpSpPr>
        <p:sp>
          <p:nvSpPr>
            <p:cNvPr id="63" name="직사각형 6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5" name="그룹 64"/>
          <p:cNvGrpSpPr/>
          <p:nvPr/>
        </p:nvGrpSpPr>
        <p:grpSpPr>
          <a:xfrm>
            <a:off x="2643100" y="3777031"/>
            <a:ext cx="1803600" cy="1803600"/>
            <a:chOff x="2322364" y="1620391"/>
            <a:chExt cx="1803600" cy="1803600"/>
          </a:xfrm>
        </p:grpSpPr>
        <p:sp>
          <p:nvSpPr>
            <p:cNvPr id="66" name="직사각형 6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8" name="그룹 67"/>
          <p:cNvGrpSpPr/>
          <p:nvPr/>
        </p:nvGrpSpPr>
        <p:grpSpPr>
          <a:xfrm>
            <a:off x="4443100" y="3777031"/>
            <a:ext cx="1803600" cy="1803600"/>
            <a:chOff x="2322364" y="1620391"/>
            <a:chExt cx="1803600" cy="1803600"/>
          </a:xfrm>
        </p:grpSpPr>
        <p:sp>
          <p:nvSpPr>
            <p:cNvPr id="69" name="직사각형 6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직사각형 6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1" name="그룹 70"/>
          <p:cNvGrpSpPr/>
          <p:nvPr/>
        </p:nvGrpSpPr>
        <p:grpSpPr>
          <a:xfrm>
            <a:off x="6243100" y="3777031"/>
            <a:ext cx="1803600" cy="1803600"/>
            <a:chOff x="2322364" y="1620391"/>
            <a:chExt cx="1803600" cy="1803600"/>
          </a:xfrm>
        </p:grpSpPr>
        <p:sp>
          <p:nvSpPr>
            <p:cNvPr id="72" name="직사각형 7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4" name="그룹 73"/>
          <p:cNvGrpSpPr/>
          <p:nvPr/>
        </p:nvGrpSpPr>
        <p:grpSpPr>
          <a:xfrm>
            <a:off x="8043100" y="3777031"/>
            <a:ext cx="1803600" cy="1803600"/>
            <a:chOff x="2322364" y="1620391"/>
            <a:chExt cx="1803600" cy="1803600"/>
          </a:xfrm>
        </p:grpSpPr>
        <p:sp>
          <p:nvSpPr>
            <p:cNvPr id="75" name="직사각형 7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7" name="그룹 76"/>
          <p:cNvGrpSpPr/>
          <p:nvPr/>
        </p:nvGrpSpPr>
        <p:grpSpPr>
          <a:xfrm>
            <a:off x="846700" y="5577031"/>
            <a:ext cx="1803600" cy="1803600"/>
            <a:chOff x="2322364" y="1620391"/>
            <a:chExt cx="1803600" cy="1803600"/>
          </a:xfrm>
        </p:grpSpPr>
        <p:sp>
          <p:nvSpPr>
            <p:cNvPr id="78" name="직사각형 7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직사각형 7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80" name="그룹 79"/>
          <p:cNvGrpSpPr/>
          <p:nvPr/>
        </p:nvGrpSpPr>
        <p:grpSpPr>
          <a:xfrm>
            <a:off x="2643100" y="5577031"/>
            <a:ext cx="1803600" cy="1803600"/>
            <a:chOff x="2322364" y="1620391"/>
            <a:chExt cx="1803600" cy="1803600"/>
          </a:xfrm>
        </p:grpSpPr>
        <p:sp>
          <p:nvSpPr>
            <p:cNvPr id="81" name="직사각형 8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3" name="그룹 82"/>
          <p:cNvGrpSpPr/>
          <p:nvPr/>
        </p:nvGrpSpPr>
        <p:grpSpPr>
          <a:xfrm>
            <a:off x="4443100" y="5577031"/>
            <a:ext cx="1803600" cy="1803600"/>
            <a:chOff x="2322364" y="1620391"/>
            <a:chExt cx="1803600" cy="1803600"/>
          </a:xfrm>
        </p:grpSpPr>
        <p:sp>
          <p:nvSpPr>
            <p:cNvPr id="84" name="직사각형 8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6" name="그룹 85"/>
          <p:cNvGrpSpPr/>
          <p:nvPr/>
        </p:nvGrpSpPr>
        <p:grpSpPr>
          <a:xfrm>
            <a:off x="6243100" y="5577031"/>
            <a:ext cx="1803600" cy="1803600"/>
            <a:chOff x="2322364" y="1620391"/>
            <a:chExt cx="1803600" cy="1803600"/>
          </a:xfrm>
        </p:grpSpPr>
        <p:sp>
          <p:nvSpPr>
            <p:cNvPr id="87" name="직사각형 8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직사각형 8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9" name="그룹 88"/>
          <p:cNvGrpSpPr/>
          <p:nvPr/>
        </p:nvGrpSpPr>
        <p:grpSpPr>
          <a:xfrm>
            <a:off x="8043100" y="5577031"/>
            <a:ext cx="1803600" cy="1803600"/>
            <a:chOff x="2322364" y="1620391"/>
            <a:chExt cx="1803600" cy="1803600"/>
          </a:xfrm>
        </p:grpSpPr>
        <p:sp>
          <p:nvSpPr>
            <p:cNvPr id="90" name="직사각형 8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직사각형 9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75154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그룹 33"/>
          <p:cNvGrpSpPr/>
          <p:nvPr/>
        </p:nvGrpSpPr>
        <p:grpSpPr>
          <a:xfrm>
            <a:off x="846700" y="180631"/>
            <a:ext cx="9000000" cy="7200000"/>
            <a:chOff x="846700" y="180631"/>
            <a:chExt cx="9000000" cy="7200000"/>
          </a:xfrm>
        </p:grpSpPr>
        <p:sp>
          <p:nvSpPr>
            <p:cNvPr id="11" name="직사각형 10"/>
            <p:cNvSpPr/>
            <p:nvPr/>
          </p:nvSpPr>
          <p:spPr>
            <a:xfrm>
              <a:off x="8467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6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44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62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80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8467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6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44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62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80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8467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6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44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62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80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8467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6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44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62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80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846700" y="180631"/>
            <a:ext cx="1803600" cy="1803600"/>
            <a:chOff x="2322364" y="1620391"/>
            <a:chExt cx="1803600" cy="1803600"/>
          </a:xfrm>
        </p:grpSpPr>
        <p:sp>
          <p:nvSpPr>
            <p:cNvPr id="32" name="직사각형 3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5" name="그룹 34"/>
          <p:cNvGrpSpPr/>
          <p:nvPr/>
        </p:nvGrpSpPr>
        <p:grpSpPr>
          <a:xfrm>
            <a:off x="2643100" y="180631"/>
            <a:ext cx="1803600" cy="1803600"/>
            <a:chOff x="2322364" y="1620391"/>
            <a:chExt cx="1803600" cy="1803600"/>
          </a:xfrm>
        </p:grpSpPr>
        <p:sp>
          <p:nvSpPr>
            <p:cNvPr id="36" name="직사각형 3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2,4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8" name="그룹 37"/>
          <p:cNvGrpSpPr/>
          <p:nvPr/>
        </p:nvGrpSpPr>
        <p:grpSpPr>
          <a:xfrm>
            <a:off x="4443100" y="180631"/>
            <a:ext cx="1803600" cy="1803600"/>
            <a:chOff x="2322364" y="1620391"/>
            <a:chExt cx="1803600" cy="1803600"/>
          </a:xfrm>
        </p:grpSpPr>
        <p:sp>
          <p:nvSpPr>
            <p:cNvPr id="39" name="직사각형 3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3,4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6243100" y="180631"/>
            <a:ext cx="1803600" cy="1803600"/>
            <a:chOff x="2322364" y="1620391"/>
            <a:chExt cx="1803600" cy="1803600"/>
          </a:xfrm>
        </p:grpSpPr>
        <p:sp>
          <p:nvSpPr>
            <p:cNvPr id="42" name="직사각형 4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4,4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4" name="그룹 43"/>
          <p:cNvGrpSpPr/>
          <p:nvPr/>
        </p:nvGrpSpPr>
        <p:grpSpPr>
          <a:xfrm>
            <a:off x="8043100" y="180631"/>
            <a:ext cx="1803600" cy="1803600"/>
            <a:chOff x="2322364" y="1620391"/>
            <a:chExt cx="1803600" cy="1803600"/>
          </a:xfrm>
        </p:grpSpPr>
        <p:sp>
          <p:nvSpPr>
            <p:cNvPr id="45" name="직사각형 4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5,4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7" name="그룹 46"/>
          <p:cNvGrpSpPr/>
          <p:nvPr/>
        </p:nvGrpSpPr>
        <p:grpSpPr>
          <a:xfrm>
            <a:off x="846700" y="1977031"/>
            <a:ext cx="1803600" cy="1803600"/>
            <a:chOff x="2322364" y="1620391"/>
            <a:chExt cx="1803600" cy="1803600"/>
          </a:xfrm>
        </p:grpSpPr>
        <p:sp>
          <p:nvSpPr>
            <p:cNvPr id="48" name="직사각형 4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0" name="그룹 49"/>
          <p:cNvGrpSpPr/>
          <p:nvPr/>
        </p:nvGrpSpPr>
        <p:grpSpPr>
          <a:xfrm>
            <a:off x="2643100" y="1977031"/>
            <a:ext cx="1803600" cy="1803600"/>
            <a:chOff x="2322364" y="1620391"/>
            <a:chExt cx="1803600" cy="1803600"/>
          </a:xfrm>
        </p:grpSpPr>
        <p:sp>
          <p:nvSpPr>
            <p:cNvPr id="51" name="직사각형 5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2,3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3" name="그룹 52"/>
          <p:cNvGrpSpPr/>
          <p:nvPr/>
        </p:nvGrpSpPr>
        <p:grpSpPr>
          <a:xfrm>
            <a:off x="4443100" y="1977031"/>
            <a:ext cx="1803600" cy="1803600"/>
            <a:chOff x="2322364" y="1620391"/>
            <a:chExt cx="1803600" cy="1803600"/>
          </a:xfrm>
        </p:grpSpPr>
        <p:sp>
          <p:nvSpPr>
            <p:cNvPr id="54" name="직사각형 5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3,3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6243100" y="1977031"/>
            <a:ext cx="1803600" cy="1803600"/>
            <a:chOff x="2322364" y="1620391"/>
            <a:chExt cx="1803600" cy="1803600"/>
          </a:xfrm>
        </p:grpSpPr>
        <p:sp>
          <p:nvSpPr>
            <p:cNvPr id="57" name="직사각형 5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4,3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9" name="그룹 58"/>
          <p:cNvGrpSpPr/>
          <p:nvPr/>
        </p:nvGrpSpPr>
        <p:grpSpPr>
          <a:xfrm>
            <a:off x="8043100" y="1977031"/>
            <a:ext cx="1803600" cy="1803600"/>
            <a:chOff x="2322364" y="1620391"/>
            <a:chExt cx="1803600" cy="1803600"/>
          </a:xfrm>
        </p:grpSpPr>
        <p:sp>
          <p:nvSpPr>
            <p:cNvPr id="60" name="직사각형 5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5,3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2" name="그룹 61"/>
          <p:cNvGrpSpPr/>
          <p:nvPr/>
        </p:nvGrpSpPr>
        <p:grpSpPr>
          <a:xfrm>
            <a:off x="846700" y="3777031"/>
            <a:ext cx="1803600" cy="1803600"/>
            <a:chOff x="2322364" y="1620391"/>
            <a:chExt cx="1803600" cy="1803600"/>
          </a:xfrm>
        </p:grpSpPr>
        <p:sp>
          <p:nvSpPr>
            <p:cNvPr id="63" name="직사각형 6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5" name="그룹 64"/>
          <p:cNvGrpSpPr/>
          <p:nvPr/>
        </p:nvGrpSpPr>
        <p:grpSpPr>
          <a:xfrm>
            <a:off x="2643100" y="3777031"/>
            <a:ext cx="1803600" cy="1803600"/>
            <a:chOff x="2322364" y="1620391"/>
            <a:chExt cx="1803600" cy="1803600"/>
          </a:xfrm>
        </p:grpSpPr>
        <p:sp>
          <p:nvSpPr>
            <p:cNvPr id="66" name="직사각형 6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2,2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8" name="그룹 67"/>
          <p:cNvGrpSpPr/>
          <p:nvPr/>
        </p:nvGrpSpPr>
        <p:grpSpPr>
          <a:xfrm>
            <a:off x="4443100" y="3777031"/>
            <a:ext cx="1803600" cy="1803600"/>
            <a:chOff x="2322364" y="1620391"/>
            <a:chExt cx="1803600" cy="1803600"/>
          </a:xfrm>
        </p:grpSpPr>
        <p:sp>
          <p:nvSpPr>
            <p:cNvPr id="69" name="직사각형 6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직사각형 6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3,2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1" name="그룹 70"/>
          <p:cNvGrpSpPr/>
          <p:nvPr/>
        </p:nvGrpSpPr>
        <p:grpSpPr>
          <a:xfrm>
            <a:off x="6243100" y="3777031"/>
            <a:ext cx="1803600" cy="1803600"/>
            <a:chOff x="2322364" y="1620391"/>
            <a:chExt cx="1803600" cy="1803600"/>
          </a:xfrm>
        </p:grpSpPr>
        <p:sp>
          <p:nvSpPr>
            <p:cNvPr id="72" name="직사각형 7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4,2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4" name="그룹 73"/>
          <p:cNvGrpSpPr/>
          <p:nvPr/>
        </p:nvGrpSpPr>
        <p:grpSpPr>
          <a:xfrm>
            <a:off x="8043100" y="3777031"/>
            <a:ext cx="1803600" cy="1803600"/>
            <a:chOff x="2322364" y="1620391"/>
            <a:chExt cx="1803600" cy="1803600"/>
          </a:xfrm>
        </p:grpSpPr>
        <p:sp>
          <p:nvSpPr>
            <p:cNvPr id="75" name="직사각형 7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5,2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7" name="그룹 76"/>
          <p:cNvGrpSpPr/>
          <p:nvPr/>
        </p:nvGrpSpPr>
        <p:grpSpPr>
          <a:xfrm>
            <a:off x="846700" y="5577031"/>
            <a:ext cx="1803600" cy="1803600"/>
            <a:chOff x="2322364" y="1620391"/>
            <a:chExt cx="1803600" cy="1803600"/>
          </a:xfrm>
        </p:grpSpPr>
        <p:sp>
          <p:nvSpPr>
            <p:cNvPr id="78" name="직사각형 7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직사각형 7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1,1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0" name="그룹 79"/>
          <p:cNvGrpSpPr/>
          <p:nvPr/>
        </p:nvGrpSpPr>
        <p:grpSpPr>
          <a:xfrm>
            <a:off x="2643100" y="5577031"/>
            <a:ext cx="1803600" cy="1803600"/>
            <a:chOff x="2322364" y="1620391"/>
            <a:chExt cx="1803600" cy="1803600"/>
          </a:xfrm>
        </p:grpSpPr>
        <p:sp>
          <p:nvSpPr>
            <p:cNvPr id="81" name="직사각형 8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2,1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3" name="그룹 82"/>
          <p:cNvGrpSpPr/>
          <p:nvPr/>
        </p:nvGrpSpPr>
        <p:grpSpPr>
          <a:xfrm>
            <a:off x="4443100" y="5577031"/>
            <a:ext cx="1803600" cy="1803600"/>
            <a:chOff x="2322364" y="1620391"/>
            <a:chExt cx="1803600" cy="1803600"/>
          </a:xfrm>
        </p:grpSpPr>
        <p:sp>
          <p:nvSpPr>
            <p:cNvPr id="84" name="직사각형 8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3,1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6" name="그룹 85"/>
          <p:cNvGrpSpPr/>
          <p:nvPr/>
        </p:nvGrpSpPr>
        <p:grpSpPr>
          <a:xfrm>
            <a:off x="6243100" y="5577031"/>
            <a:ext cx="1803600" cy="1803600"/>
            <a:chOff x="2322364" y="1620391"/>
            <a:chExt cx="1803600" cy="1803600"/>
          </a:xfrm>
        </p:grpSpPr>
        <p:sp>
          <p:nvSpPr>
            <p:cNvPr id="87" name="직사각형 8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직사각형 8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4,1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9" name="그룹 88"/>
          <p:cNvGrpSpPr/>
          <p:nvPr/>
        </p:nvGrpSpPr>
        <p:grpSpPr>
          <a:xfrm>
            <a:off x="8043100" y="5577031"/>
            <a:ext cx="1803600" cy="1803600"/>
            <a:chOff x="2322364" y="1620391"/>
            <a:chExt cx="1803600" cy="1803600"/>
          </a:xfrm>
        </p:grpSpPr>
        <p:sp>
          <p:nvSpPr>
            <p:cNvPr id="90" name="직사각형 8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직사각형 9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dirty="0" smtClean="0">
                  <a:latin typeface="Arial" pitchFamily="34" charset="0"/>
                  <a:cs typeface="Arial" pitchFamily="34" charset="0"/>
                </a:rPr>
                <a:t>5,1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439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그룹 33"/>
          <p:cNvGrpSpPr/>
          <p:nvPr/>
        </p:nvGrpSpPr>
        <p:grpSpPr>
          <a:xfrm>
            <a:off x="846700" y="180631"/>
            <a:ext cx="9000000" cy="7200000"/>
            <a:chOff x="846700" y="180631"/>
            <a:chExt cx="9000000" cy="7200000"/>
          </a:xfrm>
        </p:grpSpPr>
        <p:sp>
          <p:nvSpPr>
            <p:cNvPr id="11" name="직사각형 10"/>
            <p:cNvSpPr/>
            <p:nvPr/>
          </p:nvSpPr>
          <p:spPr>
            <a:xfrm>
              <a:off x="8467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6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44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62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8043100" y="1806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8467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6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44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62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8043100" y="19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8467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6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44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62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8043100" y="37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8467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6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44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62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8043100" y="5577031"/>
              <a:ext cx="1803600" cy="1803600"/>
            </a:xfrm>
            <a:prstGeom prst="rect">
              <a:avLst/>
            </a:prstGeom>
            <a:solidFill>
              <a:schemeClr val="bg1"/>
            </a:solidFill>
            <a:ln w="12700" cap="sq" cmpd="sng">
              <a:solidFill>
                <a:srgbClr val="000000">
                  <a:alpha val="9804"/>
                </a:srgb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846700" y="180631"/>
            <a:ext cx="1803600" cy="1803600"/>
            <a:chOff x="2322364" y="1620391"/>
            <a:chExt cx="1803600" cy="1803600"/>
          </a:xfrm>
        </p:grpSpPr>
        <p:sp>
          <p:nvSpPr>
            <p:cNvPr id="32" name="직사각형 3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5" name="그룹 34"/>
          <p:cNvGrpSpPr/>
          <p:nvPr/>
        </p:nvGrpSpPr>
        <p:grpSpPr>
          <a:xfrm>
            <a:off x="2643100" y="180631"/>
            <a:ext cx="1803600" cy="1803600"/>
            <a:chOff x="2322364" y="1620391"/>
            <a:chExt cx="1803600" cy="1803600"/>
          </a:xfrm>
        </p:grpSpPr>
        <p:sp>
          <p:nvSpPr>
            <p:cNvPr id="36" name="직사각형 3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8" name="그룹 37"/>
          <p:cNvGrpSpPr/>
          <p:nvPr/>
        </p:nvGrpSpPr>
        <p:grpSpPr>
          <a:xfrm>
            <a:off x="4443100" y="180631"/>
            <a:ext cx="1803600" cy="1803600"/>
            <a:chOff x="2322364" y="1620391"/>
            <a:chExt cx="1803600" cy="1803600"/>
          </a:xfrm>
        </p:grpSpPr>
        <p:sp>
          <p:nvSpPr>
            <p:cNvPr id="39" name="직사각형 3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6243100" y="180631"/>
            <a:ext cx="1803600" cy="1803600"/>
            <a:chOff x="2322364" y="1620391"/>
            <a:chExt cx="1803600" cy="1803600"/>
          </a:xfrm>
        </p:grpSpPr>
        <p:sp>
          <p:nvSpPr>
            <p:cNvPr id="42" name="직사각형 4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4" name="그룹 43"/>
          <p:cNvGrpSpPr/>
          <p:nvPr/>
        </p:nvGrpSpPr>
        <p:grpSpPr>
          <a:xfrm>
            <a:off x="8043100" y="180631"/>
            <a:ext cx="1803600" cy="1803600"/>
            <a:chOff x="2322364" y="1620391"/>
            <a:chExt cx="1803600" cy="1803600"/>
          </a:xfrm>
        </p:grpSpPr>
        <p:sp>
          <p:nvSpPr>
            <p:cNvPr id="45" name="직사각형 4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7" name="그룹 46"/>
          <p:cNvGrpSpPr/>
          <p:nvPr/>
        </p:nvGrpSpPr>
        <p:grpSpPr>
          <a:xfrm>
            <a:off x="846700" y="1977031"/>
            <a:ext cx="1803600" cy="1803600"/>
            <a:chOff x="2322364" y="1620391"/>
            <a:chExt cx="1803600" cy="1803600"/>
          </a:xfrm>
        </p:grpSpPr>
        <p:sp>
          <p:nvSpPr>
            <p:cNvPr id="48" name="직사각형 4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0" name="그룹 49"/>
          <p:cNvGrpSpPr/>
          <p:nvPr/>
        </p:nvGrpSpPr>
        <p:grpSpPr>
          <a:xfrm>
            <a:off x="2643100" y="1977031"/>
            <a:ext cx="1803600" cy="1803600"/>
            <a:chOff x="2322364" y="1620391"/>
            <a:chExt cx="1803600" cy="1803600"/>
          </a:xfrm>
        </p:grpSpPr>
        <p:sp>
          <p:nvSpPr>
            <p:cNvPr id="51" name="직사각형 5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3" name="그룹 52"/>
          <p:cNvGrpSpPr/>
          <p:nvPr/>
        </p:nvGrpSpPr>
        <p:grpSpPr>
          <a:xfrm>
            <a:off x="4443100" y="1977031"/>
            <a:ext cx="1803600" cy="1803600"/>
            <a:chOff x="2322364" y="1620391"/>
            <a:chExt cx="1803600" cy="1803600"/>
          </a:xfrm>
        </p:grpSpPr>
        <p:sp>
          <p:nvSpPr>
            <p:cNvPr id="54" name="직사각형 5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6243100" y="1977031"/>
            <a:ext cx="1803600" cy="1803600"/>
            <a:chOff x="2322364" y="1620391"/>
            <a:chExt cx="1803600" cy="1803600"/>
          </a:xfrm>
        </p:grpSpPr>
        <p:sp>
          <p:nvSpPr>
            <p:cNvPr id="57" name="직사각형 5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9" name="그룹 58"/>
          <p:cNvGrpSpPr/>
          <p:nvPr/>
        </p:nvGrpSpPr>
        <p:grpSpPr>
          <a:xfrm>
            <a:off x="8043100" y="1977031"/>
            <a:ext cx="1803600" cy="1803600"/>
            <a:chOff x="2322364" y="1620391"/>
            <a:chExt cx="1803600" cy="1803600"/>
          </a:xfrm>
        </p:grpSpPr>
        <p:sp>
          <p:nvSpPr>
            <p:cNvPr id="60" name="직사각형 5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2" name="그룹 61"/>
          <p:cNvGrpSpPr/>
          <p:nvPr/>
        </p:nvGrpSpPr>
        <p:grpSpPr>
          <a:xfrm>
            <a:off x="846700" y="3777031"/>
            <a:ext cx="1803600" cy="1803600"/>
            <a:chOff x="2322364" y="1620391"/>
            <a:chExt cx="1803600" cy="1803600"/>
          </a:xfrm>
        </p:grpSpPr>
        <p:sp>
          <p:nvSpPr>
            <p:cNvPr id="63" name="직사각형 62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5" name="그룹 64"/>
          <p:cNvGrpSpPr/>
          <p:nvPr/>
        </p:nvGrpSpPr>
        <p:grpSpPr>
          <a:xfrm>
            <a:off x="2643100" y="3777031"/>
            <a:ext cx="1803600" cy="1803600"/>
            <a:chOff x="2322364" y="1620391"/>
            <a:chExt cx="1803600" cy="1803600"/>
          </a:xfrm>
        </p:grpSpPr>
        <p:sp>
          <p:nvSpPr>
            <p:cNvPr id="66" name="직사각형 65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8" name="그룹 67"/>
          <p:cNvGrpSpPr/>
          <p:nvPr/>
        </p:nvGrpSpPr>
        <p:grpSpPr>
          <a:xfrm>
            <a:off x="4443100" y="3777031"/>
            <a:ext cx="1803600" cy="1803600"/>
            <a:chOff x="2322364" y="1620391"/>
            <a:chExt cx="1803600" cy="1803600"/>
          </a:xfrm>
        </p:grpSpPr>
        <p:sp>
          <p:nvSpPr>
            <p:cNvPr id="69" name="직사각형 68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직사각형 69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1" name="그룹 70"/>
          <p:cNvGrpSpPr/>
          <p:nvPr/>
        </p:nvGrpSpPr>
        <p:grpSpPr>
          <a:xfrm>
            <a:off x="6243100" y="3777031"/>
            <a:ext cx="1803600" cy="1803600"/>
            <a:chOff x="2322364" y="1620391"/>
            <a:chExt cx="1803600" cy="1803600"/>
          </a:xfrm>
        </p:grpSpPr>
        <p:sp>
          <p:nvSpPr>
            <p:cNvPr id="72" name="직사각형 71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4" name="그룹 73"/>
          <p:cNvGrpSpPr/>
          <p:nvPr/>
        </p:nvGrpSpPr>
        <p:grpSpPr>
          <a:xfrm>
            <a:off x="8043100" y="3777031"/>
            <a:ext cx="1803600" cy="1803600"/>
            <a:chOff x="2322364" y="1620391"/>
            <a:chExt cx="1803600" cy="1803600"/>
          </a:xfrm>
        </p:grpSpPr>
        <p:sp>
          <p:nvSpPr>
            <p:cNvPr id="75" name="직사각형 74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7" name="그룹 76"/>
          <p:cNvGrpSpPr/>
          <p:nvPr/>
        </p:nvGrpSpPr>
        <p:grpSpPr>
          <a:xfrm>
            <a:off x="846700" y="5577031"/>
            <a:ext cx="1803600" cy="1803600"/>
            <a:chOff x="2322364" y="1620391"/>
            <a:chExt cx="1803600" cy="1803600"/>
          </a:xfrm>
        </p:grpSpPr>
        <p:sp>
          <p:nvSpPr>
            <p:cNvPr id="78" name="직사각형 77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직사각형 78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80" name="그룹 79"/>
          <p:cNvGrpSpPr/>
          <p:nvPr/>
        </p:nvGrpSpPr>
        <p:grpSpPr>
          <a:xfrm>
            <a:off x="2643100" y="5577031"/>
            <a:ext cx="1803600" cy="1803600"/>
            <a:chOff x="2322364" y="1620391"/>
            <a:chExt cx="1803600" cy="1803600"/>
          </a:xfrm>
        </p:grpSpPr>
        <p:sp>
          <p:nvSpPr>
            <p:cNvPr id="81" name="직사각형 80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3" name="그룹 82"/>
          <p:cNvGrpSpPr/>
          <p:nvPr/>
        </p:nvGrpSpPr>
        <p:grpSpPr>
          <a:xfrm>
            <a:off x="4443100" y="5577031"/>
            <a:ext cx="1803600" cy="1803600"/>
            <a:chOff x="2322364" y="1620391"/>
            <a:chExt cx="1803600" cy="1803600"/>
          </a:xfrm>
        </p:grpSpPr>
        <p:sp>
          <p:nvSpPr>
            <p:cNvPr id="84" name="직사각형 83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6" name="그룹 85"/>
          <p:cNvGrpSpPr/>
          <p:nvPr/>
        </p:nvGrpSpPr>
        <p:grpSpPr>
          <a:xfrm>
            <a:off x="6243100" y="5577031"/>
            <a:ext cx="1803600" cy="1803600"/>
            <a:chOff x="2322364" y="1620391"/>
            <a:chExt cx="1803600" cy="1803600"/>
          </a:xfrm>
        </p:grpSpPr>
        <p:sp>
          <p:nvSpPr>
            <p:cNvPr id="87" name="직사각형 86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직사각형 87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9" name="그룹 88"/>
          <p:cNvGrpSpPr/>
          <p:nvPr/>
        </p:nvGrpSpPr>
        <p:grpSpPr>
          <a:xfrm>
            <a:off x="8043100" y="5577031"/>
            <a:ext cx="1803600" cy="1803600"/>
            <a:chOff x="2322364" y="1620391"/>
            <a:chExt cx="1803600" cy="1803600"/>
          </a:xfrm>
        </p:grpSpPr>
        <p:sp>
          <p:nvSpPr>
            <p:cNvPr id="90" name="직사각형 89"/>
            <p:cNvSpPr/>
            <p:nvPr/>
          </p:nvSpPr>
          <p:spPr>
            <a:xfrm>
              <a:off x="3080164" y="1620391"/>
              <a:ext cx="288000" cy="1803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직사각형 90"/>
            <p:cNvSpPr/>
            <p:nvPr/>
          </p:nvSpPr>
          <p:spPr>
            <a:xfrm>
              <a:off x="2322364" y="2378191"/>
              <a:ext cx="1803600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타원 1"/>
          <p:cNvSpPr/>
          <p:nvPr/>
        </p:nvSpPr>
        <p:spPr>
          <a:xfrm>
            <a:off x="1566700" y="900631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타원 91"/>
          <p:cNvSpPr/>
          <p:nvPr/>
        </p:nvSpPr>
        <p:spPr>
          <a:xfrm>
            <a:off x="3363100" y="900631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타원 92"/>
          <p:cNvSpPr/>
          <p:nvPr/>
        </p:nvSpPr>
        <p:spPr>
          <a:xfrm>
            <a:off x="5163100" y="900631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타원 93"/>
          <p:cNvSpPr/>
          <p:nvPr/>
        </p:nvSpPr>
        <p:spPr>
          <a:xfrm>
            <a:off x="6963100" y="900631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타원 94"/>
          <p:cNvSpPr/>
          <p:nvPr/>
        </p:nvSpPr>
        <p:spPr>
          <a:xfrm>
            <a:off x="8763100" y="900631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타원 95"/>
          <p:cNvSpPr/>
          <p:nvPr/>
        </p:nvSpPr>
        <p:spPr>
          <a:xfrm>
            <a:off x="1566700" y="2697031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타원 96"/>
          <p:cNvSpPr/>
          <p:nvPr/>
        </p:nvSpPr>
        <p:spPr>
          <a:xfrm>
            <a:off x="3360002" y="2697031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타원 97"/>
          <p:cNvSpPr/>
          <p:nvPr/>
        </p:nvSpPr>
        <p:spPr>
          <a:xfrm>
            <a:off x="5160002" y="2697031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타원 98"/>
          <p:cNvSpPr/>
          <p:nvPr/>
        </p:nvSpPr>
        <p:spPr>
          <a:xfrm>
            <a:off x="6960002" y="2697031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타원 99"/>
          <p:cNvSpPr/>
          <p:nvPr/>
        </p:nvSpPr>
        <p:spPr>
          <a:xfrm>
            <a:off x="8760002" y="2697031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타원 100"/>
          <p:cNvSpPr/>
          <p:nvPr/>
        </p:nvSpPr>
        <p:spPr>
          <a:xfrm>
            <a:off x="1566700" y="4497031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타원 101"/>
          <p:cNvSpPr/>
          <p:nvPr/>
        </p:nvSpPr>
        <p:spPr>
          <a:xfrm>
            <a:off x="3363100" y="4497031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타원 102"/>
          <p:cNvSpPr/>
          <p:nvPr/>
        </p:nvSpPr>
        <p:spPr>
          <a:xfrm>
            <a:off x="5163100" y="4497031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타원 103"/>
          <p:cNvSpPr/>
          <p:nvPr/>
        </p:nvSpPr>
        <p:spPr>
          <a:xfrm>
            <a:off x="6963100" y="4497031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타원 104"/>
          <p:cNvSpPr/>
          <p:nvPr/>
        </p:nvSpPr>
        <p:spPr>
          <a:xfrm>
            <a:off x="8763100" y="4497031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타원 105"/>
          <p:cNvSpPr/>
          <p:nvPr/>
        </p:nvSpPr>
        <p:spPr>
          <a:xfrm>
            <a:off x="1566700" y="6297031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7" name="타원 106"/>
          <p:cNvSpPr/>
          <p:nvPr/>
        </p:nvSpPr>
        <p:spPr>
          <a:xfrm>
            <a:off x="3363100" y="6297031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" name="타원 107"/>
          <p:cNvSpPr/>
          <p:nvPr/>
        </p:nvSpPr>
        <p:spPr>
          <a:xfrm>
            <a:off x="5163100" y="6297031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타원 108"/>
          <p:cNvSpPr/>
          <p:nvPr/>
        </p:nvSpPr>
        <p:spPr>
          <a:xfrm>
            <a:off x="6963100" y="6297031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" name="타원 109"/>
          <p:cNvSpPr/>
          <p:nvPr/>
        </p:nvSpPr>
        <p:spPr>
          <a:xfrm>
            <a:off x="8763100" y="6297031"/>
            <a:ext cx="363600" cy="363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8824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5835</TotalTime>
  <Words>20</Words>
  <Application>Microsoft Office PowerPoint</Application>
  <PresentationFormat>사용자 지정</PresentationFormat>
  <Paragraphs>20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AKAII</dc:creator>
  <cp:lastModifiedBy>AKAII</cp:lastModifiedBy>
  <cp:revision>34</cp:revision>
  <cp:lastPrinted>2016-11-01T08:57:42Z</cp:lastPrinted>
  <dcterms:created xsi:type="dcterms:W3CDTF">2015-12-13T11:24:24Z</dcterms:created>
  <dcterms:modified xsi:type="dcterms:W3CDTF">2016-11-01T09:45:51Z</dcterms:modified>
</cp:coreProperties>
</file>