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5" r:id="rId2"/>
    <p:sldId id="306" r:id="rId3"/>
    <p:sldId id="307" r:id="rId4"/>
    <p:sldId id="308" r:id="rId5"/>
    <p:sldId id="309" r:id="rId6"/>
    <p:sldId id="310" r:id="rId7"/>
  </p:sldIdLst>
  <p:sldSz cx="10693400" cy="7561263"/>
  <p:notesSz cx="6797675" cy="9928225"/>
  <p:defaultTextStyle>
    <a:defPPr>
      <a:defRPr lang="ko-KR"/>
    </a:defPPr>
    <a:lvl1pPr marL="0" algn="l" defTabSz="104305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21528" algn="l" defTabSz="104305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43056" algn="l" defTabSz="104305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564584" algn="l" defTabSz="104305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086112" algn="l" defTabSz="104305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607640" algn="l" defTabSz="104305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129168" algn="l" defTabSz="104305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650696" algn="l" defTabSz="104305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172224" algn="l" defTabSz="104305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FF"/>
    <a:srgbClr val="DDDDDD"/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6" d="100"/>
          <a:sy n="86" d="100"/>
        </p:scale>
        <p:origin x="-1200" y="-240"/>
      </p:cViewPr>
      <p:guideLst>
        <p:guide orient="horz" pos="2382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802005" y="2348893"/>
            <a:ext cx="9089390" cy="1620771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604010" y="4284716"/>
            <a:ext cx="7485380" cy="193232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15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3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5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61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91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6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22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7AD77-5F53-4E3F-8C79-213BC236FD6F}" type="datetimeFigureOut">
              <a:rPr lang="ko-KR" altLang="en-US" smtClean="0"/>
              <a:t>2016-11-01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BD188-9654-4F01-8378-7AC40C08EB9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652328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7AD77-5F53-4E3F-8C79-213BC236FD6F}" type="datetimeFigureOut">
              <a:rPr lang="ko-KR" altLang="en-US" smtClean="0"/>
              <a:t>2016-11-01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BD188-9654-4F01-8378-7AC40C08EB9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555814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9067112" y="334306"/>
            <a:ext cx="2812588" cy="711318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5639" y="334306"/>
            <a:ext cx="8263250" cy="711318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7AD77-5F53-4E3F-8C79-213BC236FD6F}" type="datetimeFigureOut">
              <a:rPr lang="ko-KR" altLang="en-US" smtClean="0"/>
              <a:t>2016-11-01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BD188-9654-4F01-8378-7AC40C08EB9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105760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7AD77-5F53-4E3F-8C79-213BC236FD6F}" type="datetimeFigureOut">
              <a:rPr lang="ko-KR" altLang="en-US" smtClean="0"/>
              <a:t>2016-11-01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BD188-9654-4F01-8378-7AC40C08EB9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861026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44705" y="4858812"/>
            <a:ext cx="9089390" cy="1501751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44705" y="3204786"/>
            <a:ext cx="9089390" cy="1654026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21528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4305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6458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8611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076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2916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5069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7222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7AD77-5F53-4E3F-8C79-213BC236FD6F}" type="datetimeFigureOut">
              <a:rPr lang="ko-KR" altLang="en-US" smtClean="0"/>
              <a:t>2016-11-01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BD188-9654-4F01-8378-7AC40C08EB9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479020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5639" y="1944575"/>
            <a:ext cx="5537918" cy="5502919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41781" y="1944575"/>
            <a:ext cx="5537919" cy="5502919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7AD77-5F53-4E3F-8C79-213BC236FD6F}" type="datetimeFigureOut">
              <a:rPr lang="ko-KR" altLang="en-US" smtClean="0"/>
              <a:t>2016-11-01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BD188-9654-4F01-8378-7AC40C08EB9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066697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34670" y="302801"/>
            <a:ext cx="9624060" cy="1260211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34670" y="1692533"/>
            <a:ext cx="4724775" cy="705367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528" indent="0">
              <a:buNone/>
              <a:defRPr sz="2300" b="1"/>
            </a:lvl2pPr>
            <a:lvl3pPr marL="1043056" indent="0">
              <a:buNone/>
              <a:defRPr sz="2100" b="1"/>
            </a:lvl3pPr>
            <a:lvl4pPr marL="1564584" indent="0">
              <a:buNone/>
              <a:defRPr sz="1800" b="1"/>
            </a:lvl4pPr>
            <a:lvl5pPr marL="2086112" indent="0">
              <a:buNone/>
              <a:defRPr sz="1800" b="1"/>
            </a:lvl5pPr>
            <a:lvl6pPr marL="2607640" indent="0">
              <a:buNone/>
              <a:defRPr sz="1800" b="1"/>
            </a:lvl6pPr>
            <a:lvl7pPr marL="3129168" indent="0">
              <a:buNone/>
              <a:defRPr sz="1800" b="1"/>
            </a:lvl7pPr>
            <a:lvl8pPr marL="3650696" indent="0">
              <a:buNone/>
              <a:defRPr sz="1800" b="1"/>
            </a:lvl8pPr>
            <a:lvl9pPr marL="4172224" indent="0">
              <a:buNone/>
              <a:defRPr sz="18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34670" y="2397901"/>
            <a:ext cx="4724775" cy="4356478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5432099" y="1692533"/>
            <a:ext cx="4726631" cy="705367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528" indent="0">
              <a:buNone/>
              <a:defRPr sz="2300" b="1"/>
            </a:lvl2pPr>
            <a:lvl3pPr marL="1043056" indent="0">
              <a:buNone/>
              <a:defRPr sz="2100" b="1"/>
            </a:lvl3pPr>
            <a:lvl4pPr marL="1564584" indent="0">
              <a:buNone/>
              <a:defRPr sz="1800" b="1"/>
            </a:lvl4pPr>
            <a:lvl5pPr marL="2086112" indent="0">
              <a:buNone/>
              <a:defRPr sz="1800" b="1"/>
            </a:lvl5pPr>
            <a:lvl6pPr marL="2607640" indent="0">
              <a:buNone/>
              <a:defRPr sz="1800" b="1"/>
            </a:lvl6pPr>
            <a:lvl7pPr marL="3129168" indent="0">
              <a:buNone/>
              <a:defRPr sz="1800" b="1"/>
            </a:lvl7pPr>
            <a:lvl8pPr marL="3650696" indent="0">
              <a:buNone/>
              <a:defRPr sz="1800" b="1"/>
            </a:lvl8pPr>
            <a:lvl9pPr marL="4172224" indent="0">
              <a:buNone/>
              <a:defRPr sz="18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5432099" y="2397901"/>
            <a:ext cx="4726631" cy="4356478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7AD77-5F53-4E3F-8C79-213BC236FD6F}" type="datetimeFigureOut">
              <a:rPr lang="ko-KR" altLang="en-US" smtClean="0"/>
              <a:t>2016-11-01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BD188-9654-4F01-8378-7AC40C08EB9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173982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7AD77-5F53-4E3F-8C79-213BC236FD6F}" type="datetimeFigureOut">
              <a:rPr lang="ko-KR" altLang="en-US" smtClean="0"/>
              <a:t>2016-11-01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BD188-9654-4F01-8378-7AC40C08EB9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19013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7AD77-5F53-4E3F-8C79-213BC236FD6F}" type="datetimeFigureOut">
              <a:rPr lang="ko-KR" altLang="en-US" smtClean="0"/>
              <a:t>2016-11-01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BD188-9654-4F01-8378-7AC40C08EB9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343545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34671" y="301050"/>
            <a:ext cx="3518055" cy="1281214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180822" y="301051"/>
            <a:ext cx="5977908" cy="645332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34671" y="1582265"/>
            <a:ext cx="3518055" cy="5172114"/>
          </a:xfrm>
        </p:spPr>
        <p:txBody>
          <a:bodyPr/>
          <a:lstStyle>
            <a:lvl1pPr marL="0" indent="0">
              <a:buNone/>
              <a:defRPr sz="1600"/>
            </a:lvl1pPr>
            <a:lvl2pPr marL="521528" indent="0">
              <a:buNone/>
              <a:defRPr sz="1400"/>
            </a:lvl2pPr>
            <a:lvl3pPr marL="1043056" indent="0">
              <a:buNone/>
              <a:defRPr sz="1100"/>
            </a:lvl3pPr>
            <a:lvl4pPr marL="1564584" indent="0">
              <a:buNone/>
              <a:defRPr sz="1000"/>
            </a:lvl4pPr>
            <a:lvl5pPr marL="2086112" indent="0">
              <a:buNone/>
              <a:defRPr sz="1000"/>
            </a:lvl5pPr>
            <a:lvl6pPr marL="2607640" indent="0">
              <a:buNone/>
              <a:defRPr sz="1000"/>
            </a:lvl6pPr>
            <a:lvl7pPr marL="3129168" indent="0">
              <a:buNone/>
              <a:defRPr sz="1000"/>
            </a:lvl7pPr>
            <a:lvl8pPr marL="3650696" indent="0">
              <a:buNone/>
              <a:defRPr sz="1000"/>
            </a:lvl8pPr>
            <a:lvl9pPr marL="4172224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7AD77-5F53-4E3F-8C79-213BC236FD6F}" type="datetimeFigureOut">
              <a:rPr lang="ko-KR" altLang="en-US" smtClean="0"/>
              <a:t>2016-11-01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BD188-9654-4F01-8378-7AC40C08EB9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780182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095981" y="5292884"/>
            <a:ext cx="6416040" cy="624855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095981" y="675613"/>
            <a:ext cx="6416040" cy="4536758"/>
          </a:xfrm>
        </p:spPr>
        <p:txBody>
          <a:bodyPr/>
          <a:lstStyle>
            <a:lvl1pPr marL="0" indent="0">
              <a:buNone/>
              <a:defRPr sz="3700"/>
            </a:lvl1pPr>
            <a:lvl2pPr marL="521528" indent="0">
              <a:buNone/>
              <a:defRPr sz="3200"/>
            </a:lvl2pPr>
            <a:lvl3pPr marL="1043056" indent="0">
              <a:buNone/>
              <a:defRPr sz="2700"/>
            </a:lvl3pPr>
            <a:lvl4pPr marL="1564584" indent="0">
              <a:buNone/>
              <a:defRPr sz="2300"/>
            </a:lvl4pPr>
            <a:lvl5pPr marL="2086112" indent="0">
              <a:buNone/>
              <a:defRPr sz="2300"/>
            </a:lvl5pPr>
            <a:lvl6pPr marL="2607640" indent="0">
              <a:buNone/>
              <a:defRPr sz="2300"/>
            </a:lvl6pPr>
            <a:lvl7pPr marL="3129168" indent="0">
              <a:buNone/>
              <a:defRPr sz="2300"/>
            </a:lvl7pPr>
            <a:lvl8pPr marL="3650696" indent="0">
              <a:buNone/>
              <a:defRPr sz="2300"/>
            </a:lvl8pPr>
            <a:lvl9pPr marL="4172224" indent="0">
              <a:buNone/>
              <a:defRPr sz="23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2095981" y="5917739"/>
            <a:ext cx="6416040" cy="887398"/>
          </a:xfrm>
        </p:spPr>
        <p:txBody>
          <a:bodyPr/>
          <a:lstStyle>
            <a:lvl1pPr marL="0" indent="0">
              <a:buNone/>
              <a:defRPr sz="1600"/>
            </a:lvl1pPr>
            <a:lvl2pPr marL="521528" indent="0">
              <a:buNone/>
              <a:defRPr sz="1400"/>
            </a:lvl2pPr>
            <a:lvl3pPr marL="1043056" indent="0">
              <a:buNone/>
              <a:defRPr sz="1100"/>
            </a:lvl3pPr>
            <a:lvl4pPr marL="1564584" indent="0">
              <a:buNone/>
              <a:defRPr sz="1000"/>
            </a:lvl4pPr>
            <a:lvl5pPr marL="2086112" indent="0">
              <a:buNone/>
              <a:defRPr sz="1000"/>
            </a:lvl5pPr>
            <a:lvl6pPr marL="2607640" indent="0">
              <a:buNone/>
              <a:defRPr sz="1000"/>
            </a:lvl6pPr>
            <a:lvl7pPr marL="3129168" indent="0">
              <a:buNone/>
              <a:defRPr sz="1000"/>
            </a:lvl7pPr>
            <a:lvl8pPr marL="3650696" indent="0">
              <a:buNone/>
              <a:defRPr sz="1000"/>
            </a:lvl8pPr>
            <a:lvl9pPr marL="4172224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7AD77-5F53-4E3F-8C79-213BC236FD6F}" type="datetimeFigureOut">
              <a:rPr lang="ko-KR" altLang="en-US" smtClean="0"/>
              <a:t>2016-11-01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BD188-9654-4F01-8378-7AC40C08EB9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28943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534670" y="302801"/>
            <a:ext cx="9624060" cy="1260211"/>
          </a:xfrm>
          <a:prstGeom prst="rect">
            <a:avLst/>
          </a:prstGeom>
        </p:spPr>
        <p:txBody>
          <a:bodyPr vert="horz" lIns="104306" tIns="52153" rIns="104306" bIns="52153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34670" y="1764295"/>
            <a:ext cx="9624060" cy="4990084"/>
          </a:xfrm>
          <a:prstGeom prst="rect">
            <a:avLst/>
          </a:prstGeom>
        </p:spPr>
        <p:txBody>
          <a:bodyPr vert="horz" lIns="104306" tIns="52153" rIns="104306" bIns="52153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534670" y="7008171"/>
            <a:ext cx="2495127" cy="402567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17AD77-5F53-4E3F-8C79-213BC236FD6F}" type="datetimeFigureOut">
              <a:rPr lang="ko-KR" altLang="en-US" smtClean="0"/>
              <a:t>2016-11-01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653579" y="7008171"/>
            <a:ext cx="3386243" cy="402567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7663603" y="7008171"/>
            <a:ext cx="2495127" cy="402567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CBD188-9654-4F01-8378-7AC40C08EB9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888171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43056" rtl="0" eaLnBrk="1" latinLnBrk="1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146" indent="-391146" algn="l" defTabSz="1043056" rtl="0" eaLnBrk="1" latinLnBrk="1" hangingPunct="1">
        <a:spcBef>
          <a:spcPct val="20000"/>
        </a:spcBef>
        <a:buFont typeface="Arial" pitchFamily="34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47483" indent="-325955" algn="l" defTabSz="1043056" rtl="0" eaLnBrk="1" latinLnBrk="1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820" indent="-260764" algn="l" defTabSz="1043056" rtl="0" eaLnBrk="1" latinLnBrk="1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348" indent="-260764" algn="l" defTabSz="1043056" rtl="0" eaLnBrk="1" latinLnBrk="1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876" indent="-260764" algn="l" defTabSz="1043056" rtl="0" eaLnBrk="1" latinLnBrk="1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8404" indent="-260764" algn="l" defTabSz="1043056" rtl="0" eaLnBrk="1" latinLnBrk="1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932" indent="-260764" algn="l" defTabSz="1043056" rtl="0" eaLnBrk="1" latinLnBrk="1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1460" indent="-260764" algn="l" defTabSz="1043056" rtl="0" eaLnBrk="1" latinLnBrk="1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988" indent="-260764" algn="l" defTabSz="1043056" rtl="0" eaLnBrk="1" latinLnBrk="1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1043056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528" algn="l" defTabSz="1043056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3056" algn="l" defTabSz="1043056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584" algn="l" defTabSz="1043056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6112" algn="l" defTabSz="1043056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640" algn="l" defTabSz="1043056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9168" algn="l" defTabSz="1043056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696" algn="l" defTabSz="1043056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2224" algn="l" defTabSz="1043056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그룹 33"/>
          <p:cNvGrpSpPr/>
          <p:nvPr/>
        </p:nvGrpSpPr>
        <p:grpSpPr>
          <a:xfrm>
            <a:off x="846700" y="180631"/>
            <a:ext cx="9000000" cy="7200000"/>
            <a:chOff x="846700" y="180631"/>
            <a:chExt cx="9000000" cy="7200000"/>
          </a:xfrm>
        </p:grpSpPr>
        <p:sp>
          <p:nvSpPr>
            <p:cNvPr id="11" name="직사각형 10"/>
            <p:cNvSpPr/>
            <p:nvPr/>
          </p:nvSpPr>
          <p:spPr>
            <a:xfrm>
              <a:off x="846700" y="1806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직사각형 11"/>
            <p:cNvSpPr/>
            <p:nvPr/>
          </p:nvSpPr>
          <p:spPr>
            <a:xfrm>
              <a:off x="2643100" y="1806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4443100" y="1806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직사각형 13"/>
            <p:cNvSpPr/>
            <p:nvPr/>
          </p:nvSpPr>
          <p:spPr>
            <a:xfrm>
              <a:off x="6243100" y="1806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직사각형 14"/>
            <p:cNvSpPr/>
            <p:nvPr/>
          </p:nvSpPr>
          <p:spPr>
            <a:xfrm>
              <a:off x="8043100" y="1806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직사각형 15"/>
            <p:cNvSpPr/>
            <p:nvPr/>
          </p:nvSpPr>
          <p:spPr>
            <a:xfrm>
              <a:off x="846700" y="19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" name="직사각형 16"/>
            <p:cNvSpPr/>
            <p:nvPr/>
          </p:nvSpPr>
          <p:spPr>
            <a:xfrm>
              <a:off x="2643100" y="19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직사각형 17"/>
            <p:cNvSpPr/>
            <p:nvPr/>
          </p:nvSpPr>
          <p:spPr>
            <a:xfrm>
              <a:off x="4443100" y="19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6243100" y="19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8043100" y="19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" name="직사각형 20"/>
            <p:cNvSpPr/>
            <p:nvPr/>
          </p:nvSpPr>
          <p:spPr>
            <a:xfrm>
              <a:off x="846700" y="37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2643100" y="37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4443100" y="37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" name="직사각형 23"/>
            <p:cNvSpPr/>
            <p:nvPr/>
          </p:nvSpPr>
          <p:spPr>
            <a:xfrm>
              <a:off x="6243100" y="37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" name="직사각형 24"/>
            <p:cNvSpPr/>
            <p:nvPr/>
          </p:nvSpPr>
          <p:spPr>
            <a:xfrm>
              <a:off x="8043100" y="37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" name="직사각형 25"/>
            <p:cNvSpPr/>
            <p:nvPr/>
          </p:nvSpPr>
          <p:spPr>
            <a:xfrm>
              <a:off x="846700" y="55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" name="직사각형 26"/>
            <p:cNvSpPr/>
            <p:nvPr/>
          </p:nvSpPr>
          <p:spPr>
            <a:xfrm>
              <a:off x="2643100" y="55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" name="직사각형 27"/>
            <p:cNvSpPr/>
            <p:nvPr/>
          </p:nvSpPr>
          <p:spPr>
            <a:xfrm>
              <a:off x="4443100" y="55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" name="직사각형 28"/>
            <p:cNvSpPr/>
            <p:nvPr/>
          </p:nvSpPr>
          <p:spPr>
            <a:xfrm>
              <a:off x="6243100" y="55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" name="직사각형 29"/>
            <p:cNvSpPr/>
            <p:nvPr/>
          </p:nvSpPr>
          <p:spPr>
            <a:xfrm>
              <a:off x="8043100" y="55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2050" name="Picture 2" descr="D:\프로젝트\햄스터\햄스터 스쿨\다운로드\material\아비\ko\동굴\treasure_box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700" y="180631"/>
            <a:ext cx="1801813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D:\프로젝트\햄스터\햄스터 스쿨\다운로드\material\아비\ko\동굴\동굴_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4888" y="180631"/>
            <a:ext cx="1801812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3" descr="D:\프로젝트\햄스터\햄스터 스쿨\다운로드\material\아비\ko\동굴\동굴_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4888" y="180631"/>
            <a:ext cx="1801812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3" descr="D:\프로젝트\햄스터\햄스터 스쿨\다운로드\material\아비\ko\동굴\동굴_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4888" y="180631"/>
            <a:ext cx="1801812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3" descr="D:\프로젝트\햄스터\햄스터 스쿨\다운로드\material\아비\ko\동굴\동굴_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4888" y="180631"/>
            <a:ext cx="1801812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D:\프로젝트\햄스터\햄스터 스쿨\다운로드\material\아비\ko\동굴\동굴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700" y="1978819"/>
            <a:ext cx="1801812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4" descr="D:\프로젝트\햄스터\햄스터 스쿨\다운로드\material\아비\ko\동굴\동굴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4888" y="1978819"/>
            <a:ext cx="1801812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4" descr="D:\프로젝트\햄스터\햄스터 스쿨\다운로드\material\아비\ko\동굴\동굴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4888" y="1978819"/>
            <a:ext cx="1801812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4" descr="D:\프로젝트\햄스터\햄스터 스쿨\다운로드\material\아비\ko\동굴\동굴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4888" y="1978819"/>
            <a:ext cx="1801812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D:\프로젝트\햄스터\햄스터 스쿨\다운로드\material\아비\ko\동굴\동굴_4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4888" y="1978818"/>
            <a:ext cx="1801813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D:\프로젝트\햄스터\햄스터 스쿨\다운로드\material\아비\ko\동굴\동굴_5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700" y="3778818"/>
            <a:ext cx="1801813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6" descr="D:\프로젝트\햄스터\햄스터 스쿨\다운로드\material\아비\ko\동굴\동굴_5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4888" y="3778818"/>
            <a:ext cx="1801813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6" descr="D:\프로젝트\햄스터\햄스터 스쿨\다운로드\material\아비\ko\동굴\동굴_5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4888" y="3778818"/>
            <a:ext cx="1801813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6" descr="D:\프로젝트\햄스터\햄스터 스쿨\다운로드\material\아비\ko\동굴\동굴_5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4888" y="3778818"/>
            <a:ext cx="1801813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5" descr="D:\프로젝트\햄스터\햄스터 스쿨\다운로드\material\아비\ko\동굴\동굴_4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4888" y="3778818"/>
            <a:ext cx="1801813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D:\프로젝트\햄스터\햄스터 스쿨\다운로드\material\아비\ko\동굴\동굴_3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700" y="5578818"/>
            <a:ext cx="1801813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7" descr="D:\프로젝트\햄스터\햄스터 스쿨\다운로드\material\아비\ko\동굴\동굴_3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4888" y="5578818"/>
            <a:ext cx="1801813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7" descr="D:\프로젝트\햄스터\햄스터 스쿨\다운로드\material\아비\ko\동굴\동굴_3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4888" y="5578818"/>
            <a:ext cx="1801813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7" descr="D:\프로젝트\햄스터\햄스터 스쿨\다운로드\material\아비\ko\동굴\동굴_3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4888" y="5578818"/>
            <a:ext cx="1801813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5" descr="D:\프로젝트\햄스터\햄스터 스쿨\다운로드\material\아비\ko\동굴\동굴_4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4888" y="5578818"/>
            <a:ext cx="1801813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80518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그룹 33"/>
          <p:cNvGrpSpPr/>
          <p:nvPr/>
        </p:nvGrpSpPr>
        <p:grpSpPr>
          <a:xfrm>
            <a:off x="846700" y="180631"/>
            <a:ext cx="9000000" cy="7200000"/>
            <a:chOff x="846700" y="180631"/>
            <a:chExt cx="9000000" cy="7200000"/>
          </a:xfrm>
        </p:grpSpPr>
        <p:sp>
          <p:nvSpPr>
            <p:cNvPr id="11" name="직사각형 10"/>
            <p:cNvSpPr/>
            <p:nvPr/>
          </p:nvSpPr>
          <p:spPr>
            <a:xfrm>
              <a:off x="846700" y="1806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직사각형 11"/>
            <p:cNvSpPr/>
            <p:nvPr/>
          </p:nvSpPr>
          <p:spPr>
            <a:xfrm>
              <a:off x="2643100" y="1806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4443100" y="1806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직사각형 13"/>
            <p:cNvSpPr/>
            <p:nvPr/>
          </p:nvSpPr>
          <p:spPr>
            <a:xfrm>
              <a:off x="6243100" y="1806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직사각형 14"/>
            <p:cNvSpPr/>
            <p:nvPr/>
          </p:nvSpPr>
          <p:spPr>
            <a:xfrm>
              <a:off x="8043100" y="1806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직사각형 15"/>
            <p:cNvSpPr/>
            <p:nvPr/>
          </p:nvSpPr>
          <p:spPr>
            <a:xfrm>
              <a:off x="846700" y="19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" name="직사각형 16"/>
            <p:cNvSpPr/>
            <p:nvPr/>
          </p:nvSpPr>
          <p:spPr>
            <a:xfrm>
              <a:off x="2643100" y="19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직사각형 17"/>
            <p:cNvSpPr/>
            <p:nvPr/>
          </p:nvSpPr>
          <p:spPr>
            <a:xfrm>
              <a:off x="4443100" y="19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6243100" y="19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8043100" y="19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" name="직사각형 20"/>
            <p:cNvSpPr/>
            <p:nvPr/>
          </p:nvSpPr>
          <p:spPr>
            <a:xfrm>
              <a:off x="846700" y="37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2643100" y="37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4443100" y="37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" name="직사각형 23"/>
            <p:cNvSpPr/>
            <p:nvPr/>
          </p:nvSpPr>
          <p:spPr>
            <a:xfrm>
              <a:off x="6243100" y="37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" name="직사각형 24"/>
            <p:cNvSpPr/>
            <p:nvPr/>
          </p:nvSpPr>
          <p:spPr>
            <a:xfrm>
              <a:off x="8043100" y="37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" name="직사각형 25"/>
            <p:cNvSpPr/>
            <p:nvPr/>
          </p:nvSpPr>
          <p:spPr>
            <a:xfrm>
              <a:off x="846700" y="55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" name="직사각형 26"/>
            <p:cNvSpPr/>
            <p:nvPr/>
          </p:nvSpPr>
          <p:spPr>
            <a:xfrm>
              <a:off x="2643100" y="55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" name="직사각형 27"/>
            <p:cNvSpPr/>
            <p:nvPr/>
          </p:nvSpPr>
          <p:spPr>
            <a:xfrm>
              <a:off x="4443100" y="55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" name="직사각형 28"/>
            <p:cNvSpPr/>
            <p:nvPr/>
          </p:nvSpPr>
          <p:spPr>
            <a:xfrm>
              <a:off x="6243100" y="55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" name="직사각형 29"/>
            <p:cNvSpPr/>
            <p:nvPr/>
          </p:nvSpPr>
          <p:spPr>
            <a:xfrm>
              <a:off x="8043100" y="55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3074" name="Picture 2" descr="D:\프로젝트\햄스터\햄스터 스쿨\다운로드\material\아비\ko\숲\숲_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700" y="180631"/>
            <a:ext cx="1801813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D:\프로젝트\햄스터\햄스터 스쿨\다운로드\material\아비\ko\숲\숲_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4887" y="180631"/>
            <a:ext cx="1801813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3" descr="D:\프로젝트\햄스터\햄스터 스쿨\다운로드\material\아비\ko\숲\숲_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4887" y="180631"/>
            <a:ext cx="1801813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3" descr="D:\프로젝트\햄스터\햄스터 스쿨\다운로드\material\아비\ko\숲\숲_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4887" y="180631"/>
            <a:ext cx="1801813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D:\프로젝트\햄스터\햄스터 스쿨\다운로드\material\아비\ko\동굴\동굴_5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4887" y="180631"/>
            <a:ext cx="1801813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D:\프로젝트\햄스터\햄스터 스쿨\다운로드\material\아비\ko\숲\숲_4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700" y="1978819"/>
            <a:ext cx="1801813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5" descr="D:\프로젝트\햄스터\햄스터 스쿨\다운로드\material\아비\ko\숲\숲_4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4887" y="1978819"/>
            <a:ext cx="1801813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5" descr="D:\프로젝트\햄스터\햄스터 스쿨\다운로드\material\아비\ko\숲\숲_4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4887" y="1978819"/>
            <a:ext cx="1801813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5" descr="D:\프로젝트\햄스터\햄스터 스쿨\다운로드\material\아비\ko\숲\숲_4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4887" y="1978819"/>
            <a:ext cx="1801813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4" descr="D:\프로젝트\햄스터\햄스터 스쿨\다운로드\material\아비\ko\동굴\동굴_5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4887" y="1978818"/>
            <a:ext cx="1801813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5" descr="D:\프로젝트\햄스터\햄스터 스쿨\다운로드\material\아비\ko\숲\숲_4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700" y="3778819"/>
            <a:ext cx="1801813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5" descr="D:\프로젝트\햄스터\햄스터 스쿨\다운로드\material\아비\ko\숲\숲_4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4887" y="3778819"/>
            <a:ext cx="1801813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D:\프로젝트\햄스터\햄스터 스쿨\다운로드\material\아비\ko\숲\숲_3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4887" y="3778819"/>
            <a:ext cx="1801813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6" descr="D:\프로젝트\햄스터\햄스터 스쿨\다운로드\material\아비\ko\숲\숲_3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4887" y="3778819"/>
            <a:ext cx="1801813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4" descr="D:\프로젝트\햄스터\햄스터 스쿨\다운로드\material\아비\ko\동굴\동굴_5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4887" y="3778818"/>
            <a:ext cx="1801813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6" descr="D:\프로젝트\햄스터\햄스터 스쿨\다운로드\material\아비\ko\숲\숲_3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700" y="5578819"/>
            <a:ext cx="1801813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6" descr="D:\프로젝트\햄스터\햄스터 스쿨\다운로드\material\아비\ko\숲\숲_3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4887" y="5578819"/>
            <a:ext cx="1801813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6" descr="D:\프로젝트\햄스터\햄스터 스쿨\다운로드\material\아비\ko\숲\숲_3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4887" y="5578819"/>
            <a:ext cx="1801813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6" descr="D:\프로젝트\햄스터\햄스터 스쿨\다운로드\material\아비\ko\숲\숲_3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4887" y="5578819"/>
            <a:ext cx="1801813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4" descr="D:\프로젝트\햄스터\햄스터 스쿨\다운로드\material\아비\ko\동굴\동굴_5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4887" y="5578818"/>
            <a:ext cx="1801813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41702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그룹 33"/>
          <p:cNvGrpSpPr/>
          <p:nvPr/>
        </p:nvGrpSpPr>
        <p:grpSpPr>
          <a:xfrm>
            <a:off x="846700" y="180631"/>
            <a:ext cx="9000000" cy="7200000"/>
            <a:chOff x="846700" y="180631"/>
            <a:chExt cx="9000000" cy="7200000"/>
          </a:xfrm>
        </p:grpSpPr>
        <p:sp>
          <p:nvSpPr>
            <p:cNvPr id="11" name="직사각형 10"/>
            <p:cNvSpPr/>
            <p:nvPr/>
          </p:nvSpPr>
          <p:spPr>
            <a:xfrm>
              <a:off x="846700" y="1806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직사각형 11"/>
            <p:cNvSpPr/>
            <p:nvPr/>
          </p:nvSpPr>
          <p:spPr>
            <a:xfrm>
              <a:off x="2643100" y="1806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4443100" y="1806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직사각형 13"/>
            <p:cNvSpPr/>
            <p:nvPr/>
          </p:nvSpPr>
          <p:spPr>
            <a:xfrm>
              <a:off x="6243100" y="1806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직사각형 14"/>
            <p:cNvSpPr/>
            <p:nvPr/>
          </p:nvSpPr>
          <p:spPr>
            <a:xfrm>
              <a:off x="8043100" y="1806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직사각형 15"/>
            <p:cNvSpPr/>
            <p:nvPr/>
          </p:nvSpPr>
          <p:spPr>
            <a:xfrm>
              <a:off x="846700" y="19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" name="직사각형 16"/>
            <p:cNvSpPr/>
            <p:nvPr/>
          </p:nvSpPr>
          <p:spPr>
            <a:xfrm>
              <a:off x="2643100" y="19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직사각형 17"/>
            <p:cNvSpPr/>
            <p:nvPr/>
          </p:nvSpPr>
          <p:spPr>
            <a:xfrm>
              <a:off x="4443100" y="19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6243100" y="19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8043100" y="19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" name="직사각형 20"/>
            <p:cNvSpPr/>
            <p:nvPr/>
          </p:nvSpPr>
          <p:spPr>
            <a:xfrm>
              <a:off x="846700" y="37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2643100" y="37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4443100" y="37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" name="직사각형 23"/>
            <p:cNvSpPr/>
            <p:nvPr/>
          </p:nvSpPr>
          <p:spPr>
            <a:xfrm>
              <a:off x="6243100" y="37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" name="직사각형 24"/>
            <p:cNvSpPr/>
            <p:nvPr/>
          </p:nvSpPr>
          <p:spPr>
            <a:xfrm>
              <a:off x="8043100" y="37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" name="직사각형 25"/>
            <p:cNvSpPr/>
            <p:nvPr/>
          </p:nvSpPr>
          <p:spPr>
            <a:xfrm>
              <a:off x="846700" y="55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" name="직사각형 26"/>
            <p:cNvSpPr/>
            <p:nvPr/>
          </p:nvSpPr>
          <p:spPr>
            <a:xfrm>
              <a:off x="2643100" y="55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" name="직사각형 27"/>
            <p:cNvSpPr/>
            <p:nvPr/>
          </p:nvSpPr>
          <p:spPr>
            <a:xfrm>
              <a:off x="4443100" y="55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" name="직사각형 28"/>
            <p:cNvSpPr/>
            <p:nvPr/>
          </p:nvSpPr>
          <p:spPr>
            <a:xfrm>
              <a:off x="6243100" y="55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" name="직사각형 29"/>
            <p:cNvSpPr/>
            <p:nvPr/>
          </p:nvSpPr>
          <p:spPr>
            <a:xfrm>
              <a:off x="8043100" y="55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4098" name="Picture 2" descr="D:\프로젝트\햄스터\햄스터 스쿨\다운로드\material\아비\ko\얼음\얼음_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700" y="180631"/>
            <a:ext cx="1801812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D:\프로젝트\햄스터\햄스터 스쿨\다운로드\material\아비\ko\얼음\튜브_도착지점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4888" y="180631"/>
            <a:ext cx="1801812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3" descr="D:\프로젝트\햄스터\햄스터 스쿨\다운로드\material\아비\ko\얼음\튜브_도착지점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4888" y="180631"/>
            <a:ext cx="1801812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3" descr="D:\프로젝트\햄스터\햄스터 스쿨\다운로드\material\아비\ko\얼음\튜브_도착지점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4888" y="180631"/>
            <a:ext cx="1801812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D:\프로젝트\햄스터\햄스터 스쿨\다운로드\material\아비\ko\얼음\얼음_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4888" y="180631"/>
            <a:ext cx="1801812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D:\프로젝트\햄스터\햄스터 스쿨\다운로드\material\아비\ko\얼음\얼음_2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700" y="1978818"/>
            <a:ext cx="1801813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5" descr="D:\프로젝트\햄스터\햄스터 스쿨\다운로드\material\아비\ko\얼음\얼음_2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4888" y="1978818"/>
            <a:ext cx="1801813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5" descr="D:\프로젝트\햄스터\햄스터 스쿨\다운로드\material\아비\ko\얼음\얼음_2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4888" y="1978818"/>
            <a:ext cx="1801813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5" descr="D:\프로젝트\햄스터\햄스터 스쿨\다운로드\material\아비\ko\얼음\얼음_2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4888" y="1978818"/>
            <a:ext cx="1801813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4" descr="D:\프로젝트\햄스터\햄스터 스쿨\다운로드\material\아비\ko\얼음\얼음_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4888" y="1978818"/>
            <a:ext cx="1801812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D:\프로젝트\햄스터\햄스터 스쿨\다운로드\material\아비\ko\얼음\ice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700" y="3778818"/>
            <a:ext cx="1801813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6" descr="D:\프로젝트\햄스터\햄스터 스쿨\다운로드\material\아비\ko\얼음\ice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4888" y="3778818"/>
            <a:ext cx="1801813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6" descr="D:\프로젝트\햄스터\햄스터 스쿨\다운로드\material\아비\ko\얼음\ice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4888" y="3778818"/>
            <a:ext cx="1801813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6" descr="D:\프로젝트\햄스터\햄스터 스쿨\다운로드\material\아비\ko\얼음\ice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4888" y="3778818"/>
            <a:ext cx="1801813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4" descr="D:\프로젝트\햄스터\햄스터 스쿨\다운로드\material\아비\ko\얼음\얼음_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4888" y="3778818"/>
            <a:ext cx="1801812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D:\프로젝트\햄스터\햄스터 스쿨\다운로드\material\아비\ko\얼음\얼음_4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700" y="5578819"/>
            <a:ext cx="1801812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8" descr="D:\프로젝트\햄스터\햄스터 스쿨\다운로드\material\아비\ko\얼음\얼음_4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4888" y="5578819"/>
            <a:ext cx="1801812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8" descr="D:\프로젝트\햄스터\햄스터 스쿨\다운로드\material\아비\ko\얼음\얼음_4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4888" y="5578819"/>
            <a:ext cx="1801812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8" descr="D:\프로젝트\햄스터\햄스터 스쿨\다운로드\material\아비\ko\얼음\얼음_4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4888" y="5578819"/>
            <a:ext cx="1801812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4" descr="D:\프로젝트\햄스터\햄스터 스쿨\다운로드\material\아비\ko\얼음\얼음_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4888" y="5578818"/>
            <a:ext cx="1801812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08060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그룹 33"/>
          <p:cNvGrpSpPr/>
          <p:nvPr/>
        </p:nvGrpSpPr>
        <p:grpSpPr>
          <a:xfrm>
            <a:off x="846700" y="180631"/>
            <a:ext cx="9000000" cy="7200000"/>
            <a:chOff x="846700" y="180631"/>
            <a:chExt cx="9000000" cy="7200000"/>
          </a:xfrm>
        </p:grpSpPr>
        <p:sp>
          <p:nvSpPr>
            <p:cNvPr id="11" name="직사각형 10"/>
            <p:cNvSpPr/>
            <p:nvPr/>
          </p:nvSpPr>
          <p:spPr>
            <a:xfrm>
              <a:off x="846700" y="1806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직사각형 11"/>
            <p:cNvSpPr/>
            <p:nvPr/>
          </p:nvSpPr>
          <p:spPr>
            <a:xfrm>
              <a:off x="2643100" y="1806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4443100" y="1806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직사각형 13"/>
            <p:cNvSpPr/>
            <p:nvPr/>
          </p:nvSpPr>
          <p:spPr>
            <a:xfrm>
              <a:off x="6243100" y="1806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직사각형 14"/>
            <p:cNvSpPr/>
            <p:nvPr/>
          </p:nvSpPr>
          <p:spPr>
            <a:xfrm>
              <a:off x="8043100" y="1806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직사각형 15"/>
            <p:cNvSpPr/>
            <p:nvPr/>
          </p:nvSpPr>
          <p:spPr>
            <a:xfrm>
              <a:off x="846700" y="19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" name="직사각형 16"/>
            <p:cNvSpPr/>
            <p:nvPr/>
          </p:nvSpPr>
          <p:spPr>
            <a:xfrm>
              <a:off x="2643100" y="19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직사각형 17"/>
            <p:cNvSpPr/>
            <p:nvPr/>
          </p:nvSpPr>
          <p:spPr>
            <a:xfrm>
              <a:off x="4443100" y="19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6243100" y="19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8043100" y="19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" name="직사각형 20"/>
            <p:cNvSpPr/>
            <p:nvPr/>
          </p:nvSpPr>
          <p:spPr>
            <a:xfrm>
              <a:off x="846700" y="37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2643100" y="37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4443100" y="37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" name="직사각형 23"/>
            <p:cNvSpPr/>
            <p:nvPr/>
          </p:nvSpPr>
          <p:spPr>
            <a:xfrm>
              <a:off x="6243100" y="37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" name="직사각형 24"/>
            <p:cNvSpPr/>
            <p:nvPr/>
          </p:nvSpPr>
          <p:spPr>
            <a:xfrm>
              <a:off x="8043100" y="37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" name="직사각형 25"/>
            <p:cNvSpPr/>
            <p:nvPr/>
          </p:nvSpPr>
          <p:spPr>
            <a:xfrm>
              <a:off x="846700" y="55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" name="직사각형 26"/>
            <p:cNvSpPr/>
            <p:nvPr/>
          </p:nvSpPr>
          <p:spPr>
            <a:xfrm>
              <a:off x="2643100" y="55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" name="직사각형 27"/>
            <p:cNvSpPr/>
            <p:nvPr/>
          </p:nvSpPr>
          <p:spPr>
            <a:xfrm>
              <a:off x="4443100" y="55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" name="직사각형 28"/>
            <p:cNvSpPr/>
            <p:nvPr/>
          </p:nvSpPr>
          <p:spPr>
            <a:xfrm>
              <a:off x="6243100" y="55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" name="직사각형 29"/>
            <p:cNvSpPr/>
            <p:nvPr/>
          </p:nvSpPr>
          <p:spPr>
            <a:xfrm>
              <a:off x="8043100" y="55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5122" name="Picture 2" descr="D:\프로젝트\햄스터\햄스터 스쿨\다운로드\material\아비\ko\마법사막\마법_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700" y="180631"/>
            <a:ext cx="1801813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D:\프로젝트\햄스터\햄스터 스쿨\다운로드\material\아비\ko\마법사막\마법_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4888" y="180631"/>
            <a:ext cx="1801812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3" descr="D:\프로젝트\햄스터\햄스터 스쿨\다운로드\material\아비\ko\마법사막\마법_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4888" y="180631"/>
            <a:ext cx="1801812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3" descr="D:\프로젝트\햄스터\햄스터 스쿨\다운로드\material\아비\ko\마법사막\마법_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4888" y="180631"/>
            <a:ext cx="1801812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D:\프로젝트\햄스터\햄스터 스쿨\다운로드\material\아비\ko\마법사막\마법_7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4888" y="180631"/>
            <a:ext cx="1801812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D:\프로젝트\햄스터\햄스터 스쿨\다운로드\material\아비\ko\마법사막\마법_1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700" y="1978819"/>
            <a:ext cx="1801812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5" descr="D:\프로젝트\햄스터\햄스터 스쿨\다운로드\material\아비\ko\마법사막\마법_1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4888" y="1978819"/>
            <a:ext cx="1801812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5" descr="D:\프로젝트\햄스터\햄스터 스쿨\다운로드\material\아비\ko\마법사막\마법_1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4888" y="1978819"/>
            <a:ext cx="1801812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5" descr="D:\프로젝트\햄스터\햄스터 스쿨\다운로드\material\아비\ko\마법사막\마법_1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4888" y="1978819"/>
            <a:ext cx="1801812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4" descr="D:\프로젝트\햄스터\햄스터 스쿨\다운로드\material\아비\ko\마법사막\마법_7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4888" y="1978818"/>
            <a:ext cx="1801812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D:\프로젝트\햄스터\햄스터 스쿨\다운로드\material\아비\ko\마법사막\마법_2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700" y="3778818"/>
            <a:ext cx="1801812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6" descr="D:\프로젝트\햄스터\햄스터 스쿨\다운로드\material\아비\ko\마법사막\마법_2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4888" y="3778818"/>
            <a:ext cx="1801812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6" descr="D:\프로젝트\햄스터\햄스터 스쿨\다운로드\material\아비\ko\마법사막\마법_2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4888" y="3778818"/>
            <a:ext cx="1801812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6" descr="D:\프로젝트\햄스터\햄스터 스쿨\다운로드\material\아비\ko\마법사막\마법_2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4888" y="3778818"/>
            <a:ext cx="1801812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4" descr="D:\프로젝트\햄스터\햄스터 스쿨\다운로드\material\아비\ko\마법사막\마법_7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4888" y="3778818"/>
            <a:ext cx="1801812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 descr="D:\프로젝트\햄스터\햄스터 스쿨\다운로드\material\아비\ko\마법사막\마법_4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700" y="5578818"/>
            <a:ext cx="1801812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7" descr="D:\프로젝트\햄스터\햄스터 스쿨\다운로드\material\아비\ko\마법사막\마법_4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4888" y="5578818"/>
            <a:ext cx="1801812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D:\프로젝트\햄스터\햄스터 스쿨\다운로드\material\아비\ko\마법사막\마법_3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4888" y="5578818"/>
            <a:ext cx="1801812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8" descr="D:\프로젝트\햄스터\햄스터 스쿨\다운로드\material\아비\ko\마법사막\마법_3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4888" y="5578818"/>
            <a:ext cx="1801812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4" descr="D:\프로젝트\햄스터\햄스터 스쿨\다운로드\material\아비\ko\마법사막\마법_7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4888" y="5578818"/>
            <a:ext cx="1801812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99880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그룹 33"/>
          <p:cNvGrpSpPr/>
          <p:nvPr/>
        </p:nvGrpSpPr>
        <p:grpSpPr>
          <a:xfrm>
            <a:off x="846700" y="180631"/>
            <a:ext cx="9000000" cy="7200000"/>
            <a:chOff x="846700" y="180631"/>
            <a:chExt cx="9000000" cy="7200000"/>
          </a:xfrm>
        </p:grpSpPr>
        <p:sp>
          <p:nvSpPr>
            <p:cNvPr id="11" name="직사각형 10"/>
            <p:cNvSpPr/>
            <p:nvPr/>
          </p:nvSpPr>
          <p:spPr>
            <a:xfrm>
              <a:off x="846700" y="1806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직사각형 11"/>
            <p:cNvSpPr/>
            <p:nvPr/>
          </p:nvSpPr>
          <p:spPr>
            <a:xfrm>
              <a:off x="2643100" y="1806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4443100" y="1806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직사각형 13"/>
            <p:cNvSpPr/>
            <p:nvPr/>
          </p:nvSpPr>
          <p:spPr>
            <a:xfrm>
              <a:off x="6243100" y="1806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직사각형 14"/>
            <p:cNvSpPr/>
            <p:nvPr/>
          </p:nvSpPr>
          <p:spPr>
            <a:xfrm>
              <a:off x="8043100" y="1806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직사각형 15"/>
            <p:cNvSpPr/>
            <p:nvPr/>
          </p:nvSpPr>
          <p:spPr>
            <a:xfrm>
              <a:off x="846700" y="19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" name="직사각형 16"/>
            <p:cNvSpPr/>
            <p:nvPr/>
          </p:nvSpPr>
          <p:spPr>
            <a:xfrm>
              <a:off x="2643100" y="19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직사각형 17"/>
            <p:cNvSpPr/>
            <p:nvPr/>
          </p:nvSpPr>
          <p:spPr>
            <a:xfrm>
              <a:off x="4443100" y="19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6243100" y="19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8043100" y="19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" name="직사각형 20"/>
            <p:cNvSpPr/>
            <p:nvPr/>
          </p:nvSpPr>
          <p:spPr>
            <a:xfrm>
              <a:off x="846700" y="37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2643100" y="37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4443100" y="37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" name="직사각형 23"/>
            <p:cNvSpPr/>
            <p:nvPr/>
          </p:nvSpPr>
          <p:spPr>
            <a:xfrm>
              <a:off x="6243100" y="37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" name="직사각형 24"/>
            <p:cNvSpPr/>
            <p:nvPr/>
          </p:nvSpPr>
          <p:spPr>
            <a:xfrm>
              <a:off x="8043100" y="37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" name="직사각형 25"/>
            <p:cNvSpPr/>
            <p:nvPr/>
          </p:nvSpPr>
          <p:spPr>
            <a:xfrm>
              <a:off x="846700" y="55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" name="직사각형 26"/>
            <p:cNvSpPr/>
            <p:nvPr/>
          </p:nvSpPr>
          <p:spPr>
            <a:xfrm>
              <a:off x="2643100" y="55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" name="직사각형 27"/>
            <p:cNvSpPr/>
            <p:nvPr/>
          </p:nvSpPr>
          <p:spPr>
            <a:xfrm>
              <a:off x="4443100" y="55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" name="직사각형 28"/>
            <p:cNvSpPr/>
            <p:nvPr/>
          </p:nvSpPr>
          <p:spPr>
            <a:xfrm>
              <a:off x="6243100" y="55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" name="직사각형 29"/>
            <p:cNvSpPr/>
            <p:nvPr/>
          </p:nvSpPr>
          <p:spPr>
            <a:xfrm>
              <a:off x="8043100" y="55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6146" name="Picture 2" descr="D:\프로젝트\햄스터\햄스터 스쿨\다운로드\material\아비\ko\과자나라\해바라기씨 컵케이크_도착지점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700" y="180631"/>
            <a:ext cx="1801812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D:\프로젝트\햄스터\햄스터 스쿨\다운로드\material\아비\ko\과자나라\과자_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4887" y="180631"/>
            <a:ext cx="1801813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3" descr="D:\프로젝트\햄스터\햄스터 스쿨\다운로드\material\아비\ko\과자나라\과자_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4887" y="180631"/>
            <a:ext cx="1801813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3" descr="D:\프로젝트\햄스터\햄스터 스쿨\다운로드\material\아비\ko\과자나라\과자_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4887" y="180631"/>
            <a:ext cx="1801813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3" descr="D:\프로젝트\햄스터\햄스터 스쿨\다운로드\material\아비\ko\과자나라\과자_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4887" y="180631"/>
            <a:ext cx="1801813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D:\프로젝트\햄스터\햄스터 스쿨\다운로드\material\아비\ko\과자나라\과자_4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700" y="1978818"/>
            <a:ext cx="1801812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4" descr="D:\프로젝트\햄스터\햄스터 스쿨\다운로드\material\아비\ko\과자나라\과자_4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4887" y="1978818"/>
            <a:ext cx="1801812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4" descr="D:\프로젝트\햄스터\햄스터 스쿨\다운로드\material\아비\ko\과자나라\과자_4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4887" y="1978818"/>
            <a:ext cx="1801812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4" descr="D:\프로젝트\햄스터\햄스터 스쿨\다운로드\material\아비\ko\과자나라\과자_4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4887" y="1978818"/>
            <a:ext cx="1801812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4" descr="D:\프로젝트\햄스터\햄스터 스쿨\다운로드\material\아비\ko\과자나라\과자_4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4887" y="1978818"/>
            <a:ext cx="1801812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D:\프로젝트\햄스터\햄스터 스쿨\다운로드\material\아비\ko\과자나라\과자_2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700" y="3778818"/>
            <a:ext cx="1801812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5" descr="D:\프로젝트\햄스터\햄스터 스쿨\다운로드\material\아비\ko\과자나라\과자_2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4887" y="3778818"/>
            <a:ext cx="1801812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5" descr="D:\프로젝트\햄스터\햄스터 스쿨\다운로드\material\아비\ko\과자나라\과자_2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4887" y="3778818"/>
            <a:ext cx="1801812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5" descr="D:\프로젝트\햄스터\햄스터 스쿨\다운로드\material\아비\ko\과자나라\과자_2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4887" y="3778818"/>
            <a:ext cx="1801812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5" descr="D:\프로젝트\햄스터\햄스터 스쿨\다운로드\material\아비\ko\과자나라\과자_2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4887" y="3778818"/>
            <a:ext cx="1801812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D:\프로젝트\햄스터\햄스터 스쿨\다운로드\material\아비\ko\과자나라\과자_1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700" y="5578819"/>
            <a:ext cx="1801812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6" descr="D:\프로젝트\햄스터\햄스터 스쿨\다운로드\material\아비\ko\과자나라\과자_1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4887" y="5578819"/>
            <a:ext cx="1801812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6" descr="D:\프로젝트\햄스터\햄스터 스쿨\다운로드\material\아비\ko\과자나라\과자_1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4887" y="5578819"/>
            <a:ext cx="1801812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6" descr="D:\프로젝트\햄스터\햄스터 스쿨\다운로드\material\아비\ko\과자나라\과자_1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4887" y="5578819"/>
            <a:ext cx="1801812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6" descr="D:\프로젝트\햄스터\햄스터 스쿨\다운로드\material\아비\ko\과자나라\과자_1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4887" y="5578819"/>
            <a:ext cx="1801812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0022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그룹 33"/>
          <p:cNvGrpSpPr/>
          <p:nvPr/>
        </p:nvGrpSpPr>
        <p:grpSpPr>
          <a:xfrm>
            <a:off x="846700" y="180631"/>
            <a:ext cx="9000000" cy="7200000"/>
            <a:chOff x="846700" y="180631"/>
            <a:chExt cx="9000000" cy="7200000"/>
          </a:xfrm>
        </p:grpSpPr>
        <p:sp>
          <p:nvSpPr>
            <p:cNvPr id="11" name="직사각형 10"/>
            <p:cNvSpPr/>
            <p:nvPr/>
          </p:nvSpPr>
          <p:spPr>
            <a:xfrm>
              <a:off x="846700" y="1806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직사각형 11"/>
            <p:cNvSpPr/>
            <p:nvPr/>
          </p:nvSpPr>
          <p:spPr>
            <a:xfrm>
              <a:off x="2643100" y="1806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4443100" y="1806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직사각형 13"/>
            <p:cNvSpPr/>
            <p:nvPr/>
          </p:nvSpPr>
          <p:spPr>
            <a:xfrm>
              <a:off x="6243100" y="1806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직사각형 14"/>
            <p:cNvSpPr/>
            <p:nvPr/>
          </p:nvSpPr>
          <p:spPr>
            <a:xfrm>
              <a:off x="8043100" y="1806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직사각형 15"/>
            <p:cNvSpPr/>
            <p:nvPr/>
          </p:nvSpPr>
          <p:spPr>
            <a:xfrm>
              <a:off x="846700" y="19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" name="직사각형 16"/>
            <p:cNvSpPr/>
            <p:nvPr/>
          </p:nvSpPr>
          <p:spPr>
            <a:xfrm>
              <a:off x="2643100" y="19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직사각형 17"/>
            <p:cNvSpPr/>
            <p:nvPr/>
          </p:nvSpPr>
          <p:spPr>
            <a:xfrm>
              <a:off x="4443100" y="19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6243100" y="19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8043100" y="19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" name="직사각형 20"/>
            <p:cNvSpPr/>
            <p:nvPr/>
          </p:nvSpPr>
          <p:spPr>
            <a:xfrm>
              <a:off x="846700" y="37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2643100" y="37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4443100" y="37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" name="직사각형 23"/>
            <p:cNvSpPr/>
            <p:nvPr/>
          </p:nvSpPr>
          <p:spPr>
            <a:xfrm>
              <a:off x="6243100" y="37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" name="직사각형 24"/>
            <p:cNvSpPr/>
            <p:nvPr/>
          </p:nvSpPr>
          <p:spPr>
            <a:xfrm>
              <a:off x="8043100" y="37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" name="직사각형 25"/>
            <p:cNvSpPr/>
            <p:nvPr/>
          </p:nvSpPr>
          <p:spPr>
            <a:xfrm>
              <a:off x="846700" y="55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" name="직사각형 26"/>
            <p:cNvSpPr/>
            <p:nvPr/>
          </p:nvSpPr>
          <p:spPr>
            <a:xfrm>
              <a:off x="2643100" y="55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" name="직사각형 27"/>
            <p:cNvSpPr/>
            <p:nvPr/>
          </p:nvSpPr>
          <p:spPr>
            <a:xfrm>
              <a:off x="4443100" y="55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" name="직사각형 28"/>
            <p:cNvSpPr/>
            <p:nvPr/>
          </p:nvSpPr>
          <p:spPr>
            <a:xfrm>
              <a:off x="6243100" y="55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" name="직사각형 29"/>
            <p:cNvSpPr/>
            <p:nvPr/>
          </p:nvSpPr>
          <p:spPr>
            <a:xfrm>
              <a:off x="8043100" y="55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7170" name="Picture 2" descr="D:\프로젝트\햄스터\햄스터 스쿨\다운로드\material\아비\ko\공룡\뼈_도착지점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700" y="180631"/>
            <a:ext cx="1801812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D:\프로젝트\햄스터\햄스터 스쿨\다운로드\material\아비\ko\공룡\공룡_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4888" y="180631"/>
            <a:ext cx="1801812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3" descr="D:\프로젝트\햄스터\햄스터 스쿨\다운로드\material\아비\ko\공룡\공룡_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4888" y="180631"/>
            <a:ext cx="1801812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D:\프로젝트\햄스터\햄스터 스쿨\다운로드\material\아비\ko\공룡\공룡_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4888" y="180631"/>
            <a:ext cx="1801812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4" descr="D:\프로젝트\햄스터\햄스터 스쿨\다운로드\material\아비\ko\공룡\공룡_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4888" y="180631"/>
            <a:ext cx="1801812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D:\프로젝트\햄스터\햄스터 스쿨\다운로드\material\아비\ko\공룡\공룡_1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700" y="1978819"/>
            <a:ext cx="1801812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5" descr="D:\프로젝트\햄스터\햄스터 스쿨\다운로드\material\아비\ko\공룡\공룡_1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4888" y="1978819"/>
            <a:ext cx="1801812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5" descr="D:\프로젝트\햄스터\햄스터 스쿨\다운로드\material\아비\ko\공룡\공룡_1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4888" y="1978819"/>
            <a:ext cx="1801812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5" descr="D:\프로젝트\햄스터\햄스터 스쿨\다운로드\material\아비\ko\공룡\공룡_1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4888" y="1978819"/>
            <a:ext cx="1801812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D:\프로젝트\햄스터\햄스터 스쿨\다운로드\material\아비\ko\공룡\공룡_5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4888" y="1978818"/>
            <a:ext cx="1801813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5" name="Picture 7" descr="D:\프로젝트\햄스터\햄스터 스쿨\다운로드\material\아비\ko\공룡\공룡_2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700" y="3778819"/>
            <a:ext cx="1801813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7" descr="D:\프로젝트\햄스터\햄스터 스쿨\다운로드\material\아비\ko\공룡\공룡_2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4888" y="3778819"/>
            <a:ext cx="1801813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7" descr="D:\프로젝트\햄스터\햄스터 스쿨\다운로드\material\아비\ko\공룡\공룡_2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4888" y="3778819"/>
            <a:ext cx="1801813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7" descr="D:\프로젝트\햄스터\햄스터 스쿨\다운로드\material\아비\ko\공룡\공룡_2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4888" y="3778819"/>
            <a:ext cx="1801813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6" descr="D:\프로젝트\햄스터\햄스터 스쿨\다운로드\material\아비\ko\공룡\공룡_5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4888" y="3778818"/>
            <a:ext cx="1801813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D:\프로젝트\햄스터\햄스터 스쿨\다운로드\material\아비\ko\공룡\공룡_4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700" y="5578819"/>
            <a:ext cx="1801812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8" descr="D:\프로젝트\햄스터\햄스터 스쿨\다운로드\material\아비\ko\공룡\공룡_4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4888" y="5578819"/>
            <a:ext cx="1801812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8" descr="D:\프로젝트\햄스터\햄스터 스쿨\다운로드\material\아비\ko\공룡\공룡_4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4888" y="5578819"/>
            <a:ext cx="1801812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8" descr="D:\프로젝트\햄스터\햄스터 스쿨\다운로드\material\아비\ko\공룡\공룡_4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4888" y="5578819"/>
            <a:ext cx="1801812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6" descr="D:\프로젝트\햄스터\햄스터 스쿨\다운로드\material\아비\ko\공룡\공룡_5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4888" y="5578818"/>
            <a:ext cx="1801813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81973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7639</TotalTime>
  <Words>0</Words>
  <Application>Microsoft Office PowerPoint</Application>
  <PresentationFormat>사용자 지정</PresentationFormat>
  <Paragraphs>0</Paragraphs>
  <Slides>6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7" baseType="lpstr"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AKAII</dc:creator>
  <cp:lastModifiedBy>AKAII</cp:lastModifiedBy>
  <cp:revision>41</cp:revision>
  <cp:lastPrinted>2016-11-01T08:02:04Z</cp:lastPrinted>
  <dcterms:created xsi:type="dcterms:W3CDTF">2015-12-13T11:24:24Z</dcterms:created>
  <dcterms:modified xsi:type="dcterms:W3CDTF">2016-11-01T08:19:55Z</dcterms:modified>
</cp:coreProperties>
</file>