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21386800" cy="15122525"/>
  <p:notesSz cx="6858000" cy="9144000"/>
  <p:defaultTextStyle>
    <a:defPPr>
      <a:defRPr lang="ko-KR"/>
    </a:defPPr>
    <a:lvl1pPr marL="0" algn="l" defTabSz="2086204" rtl="0" eaLnBrk="1" latinLnBrk="1" hangingPunct="1">
      <a:defRPr sz="4100" kern="1200">
        <a:solidFill>
          <a:schemeClr val="tx1"/>
        </a:solidFill>
        <a:latin typeface="+mn-lt"/>
        <a:ea typeface="+mn-ea"/>
        <a:cs typeface="+mn-cs"/>
      </a:defRPr>
    </a:lvl1pPr>
    <a:lvl2pPr marL="1043102" algn="l" defTabSz="2086204" rtl="0" eaLnBrk="1" latinLnBrk="1" hangingPunct="1">
      <a:defRPr sz="4100" kern="1200">
        <a:solidFill>
          <a:schemeClr val="tx1"/>
        </a:solidFill>
        <a:latin typeface="+mn-lt"/>
        <a:ea typeface="+mn-ea"/>
        <a:cs typeface="+mn-cs"/>
      </a:defRPr>
    </a:lvl2pPr>
    <a:lvl3pPr marL="2086204" algn="l" defTabSz="2086204" rtl="0" eaLnBrk="1" latinLnBrk="1" hangingPunct="1">
      <a:defRPr sz="4100" kern="1200">
        <a:solidFill>
          <a:schemeClr val="tx1"/>
        </a:solidFill>
        <a:latin typeface="+mn-lt"/>
        <a:ea typeface="+mn-ea"/>
        <a:cs typeface="+mn-cs"/>
      </a:defRPr>
    </a:lvl3pPr>
    <a:lvl4pPr marL="3129305" algn="l" defTabSz="2086204" rtl="0" eaLnBrk="1" latinLnBrk="1" hangingPunct="1">
      <a:defRPr sz="4100" kern="1200">
        <a:solidFill>
          <a:schemeClr val="tx1"/>
        </a:solidFill>
        <a:latin typeface="+mn-lt"/>
        <a:ea typeface="+mn-ea"/>
        <a:cs typeface="+mn-cs"/>
      </a:defRPr>
    </a:lvl4pPr>
    <a:lvl5pPr marL="4172407" algn="l" defTabSz="2086204" rtl="0" eaLnBrk="1" latinLnBrk="1" hangingPunct="1">
      <a:defRPr sz="4100" kern="1200">
        <a:solidFill>
          <a:schemeClr val="tx1"/>
        </a:solidFill>
        <a:latin typeface="+mn-lt"/>
        <a:ea typeface="+mn-ea"/>
        <a:cs typeface="+mn-cs"/>
      </a:defRPr>
    </a:lvl5pPr>
    <a:lvl6pPr marL="5215509" algn="l" defTabSz="2086204" rtl="0" eaLnBrk="1" latinLnBrk="1" hangingPunct="1">
      <a:defRPr sz="4100" kern="1200">
        <a:solidFill>
          <a:schemeClr val="tx1"/>
        </a:solidFill>
        <a:latin typeface="+mn-lt"/>
        <a:ea typeface="+mn-ea"/>
        <a:cs typeface="+mn-cs"/>
      </a:defRPr>
    </a:lvl6pPr>
    <a:lvl7pPr marL="6258611" algn="l" defTabSz="2086204" rtl="0" eaLnBrk="1" latinLnBrk="1" hangingPunct="1">
      <a:defRPr sz="4100" kern="1200">
        <a:solidFill>
          <a:schemeClr val="tx1"/>
        </a:solidFill>
        <a:latin typeface="+mn-lt"/>
        <a:ea typeface="+mn-ea"/>
        <a:cs typeface="+mn-cs"/>
      </a:defRPr>
    </a:lvl7pPr>
    <a:lvl8pPr marL="7301713" algn="l" defTabSz="2086204" rtl="0" eaLnBrk="1" latinLnBrk="1" hangingPunct="1">
      <a:defRPr sz="4100" kern="1200">
        <a:solidFill>
          <a:schemeClr val="tx1"/>
        </a:solidFill>
        <a:latin typeface="+mn-lt"/>
        <a:ea typeface="+mn-ea"/>
        <a:cs typeface="+mn-cs"/>
      </a:defRPr>
    </a:lvl8pPr>
    <a:lvl9pPr marL="8344814" algn="l" defTabSz="2086204" rtl="0" eaLnBrk="1" latinLnBrk="1" hangingPunct="1">
      <a:defRPr sz="4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40" d="100"/>
          <a:sy n="40" d="100"/>
        </p:scale>
        <p:origin x="-1446" y="-414"/>
      </p:cViewPr>
      <p:guideLst>
        <p:guide orient="horz" pos="4763"/>
        <p:guide pos="673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604010" y="4697786"/>
            <a:ext cx="18178780" cy="3241541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3208020" y="8569431"/>
            <a:ext cx="14970760" cy="386464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431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0862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1293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1724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2155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2586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3017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3448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304834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568357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36264736" y="1333724"/>
            <a:ext cx="11254060" cy="28452751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2502553" y="1333724"/>
            <a:ext cx="33405737" cy="28452751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084827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506601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689410" y="9717624"/>
            <a:ext cx="18178780" cy="3003501"/>
          </a:xfrm>
        </p:spPr>
        <p:txBody>
          <a:bodyPr anchor="t"/>
          <a:lstStyle>
            <a:lvl1pPr algn="l">
              <a:defRPr sz="91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1689410" y="6409573"/>
            <a:ext cx="18178780" cy="3308051"/>
          </a:xfrm>
        </p:spPr>
        <p:txBody>
          <a:bodyPr anchor="b"/>
          <a:lstStyle>
            <a:lvl1pPr marL="0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1pPr>
            <a:lvl2pPr marL="1043102" indent="0">
              <a:buNone/>
              <a:defRPr sz="4100">
                <a:solidFill>
                  <a:schemeClr val="tx1">
                    <a:tint val="75000"/>
                  </a:schemeClr>
                </a:solidFill>
              </a:defRPr>
            </a:lvl2pPr>
            <a:lvl3pPr marL="2086204" indent="0">
              <a:buNone/>
              <a:defRPr sz="3700">
                <a:solidFill>
                  <a:schemeClr val="tx1">
                    <a:tint val="75000"/>
                  </a:schemeClr>
                </a:solidFill>
              </a:defRPr>
            </a:lvl3pPr>
            <a:lvl4pPr marL="3129305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4172407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5215509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6258611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7301713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8344814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501630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2502554" y="7781802"/>
            <a:ext cx="22329898" cy="22004674"/>
          </a:xfrm>
        </p:spPr>
        <p:txBody>
          <a:bodyPr/>
          <a:lstStyle>
            <a:lvl1pPr>
              <a:defRPr sz="6400"/>
            </a:lvl1pPr>
            <a:lvl2pPr>
              <a:defRPr sz="5500"/>
            </a:lvl2pPr>
            <a:lvl3pPr>
              <a:defRPr sz="4600"/>
            </a:lvl3pPr>
            <a:lvl4pPr>
              <a:defRPr sz="4100"/>
            </a:lvl4pPr>
            <a:lvl5pPr>
              <a:defRPr sz="4100"/>
            </a:lvl5pPr>
            <a:lvl6pPr>
              <a:defRPr sz="4100"/>
            </a:lvl6pPr>
            <a:lvl7pPr>
              <a:defRPr sz="4100"/>
            </a:lvl7pPr>
            <a:lvl8pPr>
              <a:defRPr sz="4100"/>
            </a:lvl8pPr>
            <a:lvl9pPr>
              <a:defRPr sz="41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25188899" y="7781802"/>
            <a:ext cx="22329898" cy="22004674"/>
          </a:xfrm>
        </p:spPr>
        <p:txBody>
          <a:bodyPr/>
          <a:lstStyle>
            <a:lvl1pPr>
              <a:defRPr sz="6400"/>
            </a:lvl1pPr>
            <a:lvl2pPr>
              <a:defRPr sz="5500"/>
            </a:lvl2pPr>
            <a:lvl3pPr>
              <a:defRPr sz="4600"/>
            </a:lvl3pPr>
            <a:lvl4pPr>
              <a:defRPr sz="4100"/>
            </a:lvl4pPr>
            <a:lvl5pPr>
              <a:defRPr sz="4100"/>
            </a:lvl5pPr>
            <a:lvl6pPr>
              <a:defRPr sz="4100"/>
            </a:lvl6pPr>
            <a:lvl7pPr>
              <a:defRPr sz="4100"/>
            </a:lvl7pPr>
            <a:lvl8pPr>
              <a:defRPr sz="4100"/>
            </a:lvl8pPr>
            <a:lvl9pPr>
              <a:defRPr sz="41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22693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069340" y="605602"/>
            <a:ext cx="19248120" cy="2520421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1069340" y="3385067"/>
            <a:ext cx="9449551" cy="1410734"/>
          </a:xfrm>
        </p:spPr>
        <p:txBody>
          <a:bodyPr anchor="b"/>
          <a:lstStyle>
            <a:lvl1pPr marL="0" indent="0">
              <a:buNone/>
              <a:defRPr sz="5500" b="1"/>
            </a:lvl1pPr>
            <a:lvl2pPr marL="1043102" indent="0">
              <a:buNone/>
              <a:defRPr sz="4600" b="1"/>
            </a:lvl2pPr>
            <a:lvl3pPr marL="2086204" indent="0">
              <a:buNone/>
              <a:defRPr sz="4100" b="1"/>
            </a:lvl3pPr>
            <a:lvl4pPr marL="3129305" indent="0">
              <a:buNone/>
              <a:defRPr sz="3700" b="1"/>
            </a:lvl4pPr>
            <a:lvl5pPr marL="4172407" indent="0">
              <a:buNone/>
              <a:defRPr sz="3700" b="1"/>
            </a:lvl5pPr>
            <a:lvl6pPr marL="5215509" indent="0">
              <a:buNone/>
              <a:defRPr sz="3700" b="1"/>
            </a:lvl6pPr>
            <a:lvl7pPr marL="6258611" indent="0">
              <a:buNone/>
              <a:defRPr sz="3700" b="1"/>
            </a:lvl7pPr>
            <a:lvl8pPr marL="7301713" indent="0">
              <a:buNone/>
              <a:defRPr sz="3700" b="1"/>
            </a:lvl8pPr>
            <a:lvl9pPr marL="8344814" indent="0">
              <a:buNone/>
              <a:defRPr sz="37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1069340" y="4795801"/>
            <a:ext cx="9449551" cy="8712956"/>
          </a:xfrm>
        </p:spPr>
        <p:txBody>
          <a:bodyPr/>
          <a:lstStyle>
            <a:lvl1pPr>
              <a:defRPr sz="5500"/>
            </a:lvl1pPr>
            <a:lvl2pPr>
              <a:defRPr sz="4600"/>
            </a:lvl2pPr>
            <a:lvl3pPr>
              <a:defRPr sz="4100"/>
            </a:lvl3pPr>
            <a:lvl4pPr>
              <a:defRPr sz="3700"/>
            </a:lvl4pPr>
            <a:lvl5pPr>
              <a:defRPr sz="3700"/>
            </a:lvl5pPr>
            <a:lvl6pPr>
              <a:defRPr sz="3700"/>
            </a:lvl6pPr>
            <a:lvl7pPr>
              <a:defRPr sz="3700"/>
            </a:lvl7pPr>
            <a:lvl8pPr>
              <a:defRPr sz="3700"/>
            </a:lvl8pPr>
            <a:lvl9pPr>
              <a:defRPr sz="37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10864198" y="3385067"/>
            <a:ext cx="9453263" cy="1410734"/>
          </a:xfrm>
        </p:spPr>
        <p:txBody>
          <a:bodyPr anchor="b"/>
          <a:lstStyle>
            <a:lvl1pPr marL="0" indent="0">
              <a:buNone/>
              <a:defRPr sz="5500" b="1"/>
            </a:lvl1pPr>
            <a:lvl2pPr marL="1043102" indent="0">
              <a:buNone/>
              <a:defRPr sz="4600" b="1"/>
            </a:lvl2pPr>
            <a:lvl3pPr marL="2086204" indent="0">
              <a:buNone/>
              <a:defRPr sz="4100" b="1"/>
            </a:lvl3pPr>
            <a:lvl4pPr marL="3129305" indent="0">
              <a:buNone/>
              <a:defRPr sz="3700" b="1"/>
            </a:lvl4pPr>
            <a:lvl5pPr marL="4172407" indent="0">
              <a:buNone/>
              <a:defRPr sz="3700" b="1"/>
            </a:lvl5pPr>
            <a:lvl6pPr marL="5215509" indent="0">
              <a:buNone/>
              <a:defRPr sz="3700" b="1"/>
            </a:lvl6pPr>
            <a:lvl7pPr marL="6258611" indent="0">
              <a:buNone/>
              <a:defRPr sz="3700" b="1"/>
            </a:lvl7pPr>
            <a:lvl8pPr marL="7301713" indent="0">
              <a:buNone/>
              <a:defRPr sz="3700" b="1"/>
            </a:lvl8pPr>
            <a:lvl9pPr marL="8344814" indent="0">
              <a:buNone/>
              <a:defRPr sz="37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10864198" y="4795801"/>
            <a:ext cx="9453263" cy="8712956"/>
          </a:xfrm>
        </p:spPr>
        <p:txBody>
          <a:bodyPr/>
          <a:lstStyle>
            <a:lvl1pPr>
              <a:defRPr sz="5500"/>
            </a:lvl1pPr>
            <a:lvl2pPr>
              <a:defRPr sz="4600"/>
            </a:lvl2pPr>
            <a:lvl3pPr>
              <a:defRPr sz="4100"/>
            </a:lvl3pPr>
            <a:lvl4pPr>
              <a:defRPr sz="3700"/>
            </a:lvl4pPr>
            <a:lvl5pPr>
              <a:defRPr sz="3700"/>
            </a:lvl5pPr>
            <a:lvl6pPr>
              <a:defRPr sz="3700"/>
            </a:lvl6pPr>
            <a:lvl7pPr>
              <a:defRPr sz="3700"/>
            </a:lvl7pPr>
            <a:lvl8pPr>
              <a:defRPr sz="3700"/>
            </a:lvl8pPr>
            <a:lvl9pPr>
              <a:defRPr sz="37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319655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549641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140169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069341" y="602100"/>
            <a:ext cx="7036110" cy="2562428"/>
          </a:xfrm>
        </p:spPr>
        <p:txBody>
          <a:bodyPr anchor="b"/>
          <a:lstStyle>
            <a:lvl1pPr algn="l">
              <a:defRPr sz="46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361645" y="602102"/>
            <a:ext cx="11955815" cy="12906656"/>
          </a:xfrm>
        </p:spPr>
        <p:txBody>
          <a:bodyPr/>
          <a:lstStyle>
            <a:lvl1pPr>
              <a:defRPr sz="7300"/>
            </a:lvl1pPr>
            <a:lvl2pPr>
              <a:defRPr sz="6400"/>
            </a:lvl2pPr>
            <a:lvl3pPr>
              <a:defRPr sz="5500"/>
            </a:lvl3pPr>
            <a:lvl4pPr>
              <a:defRPr sz="4600"/>
            </a:lvl4pPr>
            <a:lvl5pPr>
              <a:defRPr sz="4600"/>
            </a:lvl5pPr>
            <a:lvl6pPr>
              <a:defRPr sz="4600"/>
            </a:lvl6pPr>
            <a:lvl7pPr>
              <a:defRPr sz="4600"/>
            </a:lvl7pPr>
            <a:lvl8pPr>
              <a:defRPr sz="4600"/>
            </a:lvl8pPr>
            <a:lvl9pPr>
              <a:defRPr sz="4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069341" y="3164530"/>
            <a:ext cx="7036110" cy="10344228"/>
          </a:xfrm>
        </p:spPr>
        <p:txBody>
          <a:bodyPr/>
          <a:lstStyle>
            <a:lvl1pPr marL="0" indent="0">
              <a:buNone/>
              <a:defRPr sz="3200"/>
            </a:lvl1pPr>
            <a:lvl2pPr marL="1043102" indent="0">
              <a:buNone/>
              <a:defRPr sz="2700"/>
            </a:lvl2pPr>
            <a:lvl3pPr marL="2086204" indent="0">
              <a:buNone/>
              <a:defRPr sz="2300"/>
            </a:lvl3pPr>
            <a:lvl4pPr marL="3129305" indent="0">
              <a:buNone/>
              <a:defRPr sz="2100"/>
            </a:lvl4pPr>
            <a:lvl5pPr marL="4172407" indent="0">
              <a:buNone/>
              <a:defRPr sz="2100"/>
            </a:lvl5pPr>
            <a:lvl6pPr marL="5215509" indent="0">
              <a:buNone/>
              <a:defRPr sz="2100"/>
            </a:lvl6pPr>
            <a:lvl7pPr marL="6258611" indent="0">
              <a:buNone/>
              <a:defRPr sz="2100"/>
            </a:lvl7pPr>
            <a:lvl8pPr marL="7301713" indent="0">
              <a:buNone/>
              <a:defRPr sz="2100"/>
            </a:lvl8pPr>
            <a:lvl9pPr marL="8344814" indent="0">
              <a:buNone/>
              <a:defRPr sz="21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431032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191962" y="10585767"/>
            <a:ext cx="12832080" cy="1249710"/>
          </a:xfrm>
        </p:spPr>
        <p:txBody>
          <a:bodyPr anchor="b"/>
          <a:lstStyle>
            <a:lvl1pPr algn="l">
              <a:defRPr sz="46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4191962" y="1351226"/>
            <a:ext cx="12832080" cy="9073515"/>
          </a:xfrm>
        </p:spPr>
        <p:txBody>
          <a:bodyPr/>
          <a:lstStyle>
            <a:lvl1pPr marL="0" indent="0">
              <a:buNone/>
              <a:defRPr sz="7300"/>
            </a:lvl1pPr>
            <a:lvl2pPr marL="1043102" indent="0">
              <a:buNone/>
              <a:defRPr sz="6400"/>
            </a:lvl2pPr>
            <a:lvl3pPr marL="2086204" indent="0">
              <a:buNone/>
              <a:defRPr sz="5500"/>
            </a:lvl3pPr>
            <a:lvl4pPr marL="3129305" indent="0">
              <a:buNone/>
              <a:defRPr sz="4600"/>
            </a:lvl4pPr>
            <a:lvl5pPr marL="4172407" indent="0">
              <a:buNone/>
              <a:defRPr sz="4600"/>
            </a:lvl5pPr>
            <a:lvl6pPr marL="5215509" indent="0">
              <a:buNone/>
              <a:defRPr sz="4600"/>
            </a:lvl6pPr>
            <a:lvl7pPr marL="6258611" indent="0">
              <a:buNone/>
              <a:defRPr sz="4600"/>
            </a:lvl7pPr>
            <a:lvl8pPr marL="7301713" indent="0">
              <a:buNone/>
              <a:defRPr sz="4600"/>
            </a:lvl8pPr>
            <a:lvl9pPr marL="8344814" indent="0">
              <a:buNone/>
              <a:defRPr sz="46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191962" y="11835477"/>
            <a:ext cx="12832080" cy="1774795"/>
          </a:xfrm>
        </p:spPr>
        <p:txBody>
          <a:bodyPr/>
          <a:lstStyle>
            <a:lvl1pPr marL="0" indent="0">
              <a:buNone/>
              <a:defRPr sz="3200"/>
            </a:lvl1pPr>
            <a:lvl2pPr marL="1043102" indent="0">
              <a:buNone/>
              <a:defRPr sz="2700"/>
            </a:lvl2pPr>
            <a:lvl3pPr marL="2086204" indent="0">
              <a:buNone/>
              <a:defRPr sz="2300"/>
            </a:lvl3pPr>
            <a:lvl4pPr marL="3129305" indent="0">
              <a:buNone/>
              <a:defRPr sz="2100"/>
            </a:lvl4pPr>
            <a:lvl5pPr marL="4172407" indent="0">
              <a:buNone/>
              <a:defRPr sz="2100"/>
            </a:lvl5pPr>
            <a:lvl6pPr marL="5215509" indent="0">
              <a:buNone/>
              <a:defRPr sz="2100"/>
            </a:lvl6pPr>
            <a:lvl7pPr marL="6258611" indent="0">
              <a:buNone/>
              <a:defRPr sz="2100"/>
            </a:lvl7pPr>
            <a:lvl8pPr marL="7301713" indent="0">
              <a:buNone/>
              <a:defRPr sz="2100"/>
            </a:lvl8pPr>
            <a:lvl9pPr marL="8344814" indent="0">
              <a:buNone/>
              <a:defRPr sz="21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458340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1069340" y="605602"/>
            <a:ext cx="19248120" cy="2520421"/>
          </a:xfrm>
          <a:prstGeom prst="rect">
            <a:avLst/>
          </a:prstGeom>
        </p:spPr>
        <p:txBody>
          <a:bodyPr vert="horz" lIns="208620" tIns="104310" rIns="208620" bIns="10431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1069340" y="3528591"/>
            <a:ext cx="19248120" cy="9980167"/>
          </a:xfrm>
          <a:prstGeom prst="rect">
            <a:avLst/>
          </a:prstGeom>
        </p:spPr>
        <p:txBody>
          <a:bodyPr vert="horz" lIns="208620" tIns="104310" rIns="208620" bIns="10431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1069340" y="14016342"/>
            <a:ext cx="4990253" cy="805134"/>
          </a:xfrm>
          <a:prstGeom prst="rect">
            <a:avLst/>
          </a:prstGeom>
        </p:spPr>
        <p:txBody>
          <a:bodyPr vert="horz" lIns="208620" tIns="104310" rIns="208620" bIns="104310" rtlCol="0" anchor="ctr"/>
          <a:lstStyle>
            <a:lvl1pPr algn="l">
              <a:defRPr sz="2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CF539B-ADF2-4872-9E6E-E9FD6324F1EF}" type="datetimeFigureOut">
              <a:rPr lang="ko-KR" altLang="en-US" smtClean="0"/>
              <a:t>2016-11-01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7307157" y="14016342"/>
            <a:ext cx="6772487" cy="805134"/>
          </a:xfrm>
          <a:prstGeom prst="rect">
            <a:avLst/>
          </a:prstGeom>
        </p:spPr>
        <p:txBody>
          <a:bodyPr vert="horz" lIns="208620" tIns="104310" rIns="208620" bIns="104310" rtlCol="0" anchor="ctr"/>
          <a:lstStyle>
            <a:lvl1pPr algn="ctr">
              <a:defRPr sz="2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15327207" y="14016342"/>
            <a:ext cx="4990253" cy="805134"/>
          </a:xfrm>
          <a:prstGeom prst="rect">
            <a:avLst/>
          </a:prstGeom>
        </p:spPr>
        <p:txBody>
          <a:bodyPr vert="horz" lIns="208620" tIns="104310" rIns="208620" bIns="104310" rtlCol="0" anchor="ctr"/>
          <a:lstStyle>
            <a:lvl1pPr algn="r">
              <a:defRPr sz="2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5E90AA-1570-412F-B727-2F088DB82B2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821518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086204" rtl="0" eaLnBrk="1" latinLnBrk="1" hangingPunct="1">
        <a:spcBef>
          <a:spcPct val="0"/>
        </a:spcBef>
        <a:buNone/>
        <a:defRPr sz="10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82326" indent="-782326" algn="l" defTabSz="2086204" rtl="0" eaLnBrk="1" latinLnBrk="1" hangingPunct="1">
        <a:spcBef>
          <a:spcPct val="20000"/>
        </a:spcBef>
        <a:buFont typeface="Arial" pitchFamily="34" charset="0"/>
        <a:buChar char="•"/>
        <a:defRPr sz="7300" kern="1200">
          <a:solidFill>
            <a:schemeClr val="tx1"/>
          </a:solidFill>
          <a:latin typeface="+mn-lt"/>
          <a:ea typeface="+mn-ea"/>
          <a:cs typeface="+mn-cs"/>
        </a:defRPr>
      </a:lvl1pPr>
      <a:lvl2pPr marL="1695040" indent="-651939" algn="l" defTabSz="2086204" rtl="0" eaLnBrk="1" latinLnBrk="1" hangingPunct="1">
        <a:spcBef>
          <a:spcPct val="20000"/>
        </a:spcBef>
        <a:buFont typeface="Arial" pitchFamily="34" charset="0"/>
        <a:buChar char="–"/>
        <a:defRPr sz="6400" kern="1200">
          <a:solidFill>
            <a:schemeClr val="tx1"/>
          </a:solidFill>
          <a:latin typeface="+mn-lt"/>
          <a:ea typeface="+mn-ea"/>
          <a:cs typeface="+mn-cs"/>
        </a:defRPr>
      </a:lvl2pPr>
      <a:lvl3pPr marL="2607755" indent="-521551" algn="l" defTabSz="2086204" rtl="0" eaLnBrk="1" latinLnBrk="1" hangingPunct="1">
        <a:spcBef>
          <a:spcPct val="20000"/>
        </a:spcBef>
        <a:buFont typeface="Arial" pitchFamily="34" charset="0"/>
        <a:buChar char="•"/>
        <a:defRPr sz="5500" kern="1200">
          <a:solidFill>
            <a:schemeClr val="tx1"/>
          </a:solidFill>
          <a:latin typeface="+mn-lt"/>
          <a:ea typeface="+mn-ea"/>
          <a:cs typeface="+mn-cs"/>
        </a:defRPr>
      </a:lvl3pPr>
      <a:lvl4pPr marL="3650856" indent="-521551" algn="l" defTabSz="2086204" rtl="0" eaLnBrk="1" latinLnBrk="1" hangingPunct="1">
        <a:spcBef>
          <a:spcPct val="20000"/>
        </a:spcBef>
        <a:buFont typeface="Arial" pitchFamily="34" charset="0"/>
        <a:buChar char="–"/>
        <a:defRPr sz="4600" kern="1200">
          <a:solidFill>
            <a:schemeClr val="tx1"/>
          </a:solidFill>
          <a:latin typeface="+mn-lt"/>
          <a:ea typeface="+mn-ea"/>
          <a:cs typeface="+mn-cs"/>
        </a:defRPr>
      </a:lvl4pPr>
      <a:lvl5pPr marL="4693958" indent="-521551" algn="l" defTabSz="2086204" rtl="0" eaLnBrk="1" latinLnBrk="1" hangingPunct="1">
        <a:spcBef>
          <a:spcPct val="20000"/>
        </a:spcBef>
        <a:buFont typeface="Arial" pitchFamily="34" charset="0"/>
        <a:buChar char="»"/>
        <a:defRPr sz="4600" kern="1200">
          <a:solidFill>
            <a:schemeClr val="tx1"/>
          </a:solidFill>
          <a:latin typeface="+mn-lt"/>
          <a:ea typeface="+mn-ea"/>
          <a:cs typeface="+mn-cs"/>
        </a:defRPr>
      </a:lvl5pPr>
      <a:lvl6pPr marL="5737060" indent="-521551" algn="l" defTabSz="2086204" rtl="0" eaLnBrk="1" latinLnBrk="1" hangingPunct="1">
        <a:spcBef>
          <a:spcPct val="20000"/>
        </a:spcBef>
        <a:buFont typeface="Arial" pitchFamily="34" charset="0"/>
        <a:buChar char="•"/>
        <a:defRPr sz="4600" kern="1200">
          <a:solidFill>
            <a:schemeClr val="tx1"/>
          </a:solidFill>
          <a:latin typeface="+mn-lt"/>
          <a:ea typeface="+mn-ea"/>
          <a:cs typeface="+mn-cs"/>
        </a:defRPr>
      </a:lvl6pPr>
      <a:lvl7pPr marL="6780162" indent="-521551" algn="l" defTabSz="2086204" rtl="0" eaLnBrk="1" latinLnBrk="1" hangingPunct="1">
        <a:spcBef>
          <a:spcPct val="20000"/>
        </a:spcBef>
        <a:buFont typeface="Arial" pitchFamily="34" charset="0"/>
        <a:buChar char="•"/>
        <a:defRPr sz="4600" kern="1200">
          <a:solidFill>
            <a:schemeClr val="tx1"/>
          </a:solidFill>
          <a:latin typeface="+mn-lt"/>
          <a:ea typeface="+mn-ea"/>
          <a:cs typeface="+mn-cs"/>
        </a:defRPr>
      </a:lvl7pPr>
      <a:lvl8pPr marL="7823264" indent="-521551" algn="l" defTabSz="2086204" rtl="0" eaLnBrk="1" latinLnBrk="1" hangingPunct="1">
        <a:spcBef>
          <a:spcPct val="20000"/>
        </a:spcBef>
        <a:buFont typeface="Arial" pitchFamily="34" charset="0"/>
        <a:buChar char="•"/>
        <a:defRPr sz="4600" kern="1200">
          <a:solidFill>
            <a:schemeClr val="tx1"/>
          </a:solidFill>
          <a:latin typeface="+mn-lt"/>
          <a:ea typeface="+mn-ea"/>
          <a:cs typeface="+mn-cs"/>
        </a:defRPr>
      </a:lvl8pPr>
      <a:lvl9pPr marL="8866365" indent="-521551" algn="l" defTabSz="2086204" rtl="0" eaLnBrk="1" latinLnBrk="1" hangingPunct="1">
        <a:spcBef>
          <a:spcPct val="20000"/>
        </a:spcBef>
        <a:buFont typeface="Arial" pitchFamily="34" charset="0"/>
        <a:buChar char="•"/>
        <a:defRPr sz="4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2086204" rtl="0" eaLnBrk="1" latinLnBrk="1" hangingPunct="1">
        <a:defRPr sz="4100" kern="1200">
          <a:solidFill>
            <a:schemeClr val="tx1"/>
          </a:solidFill>
          <a:latin typeface="+mn-lt"/>
          <a:ea typeface="+mn-ea"/>
          <a:cs typeface="+mn-cs"/>
        </a:defRPr>
      </a:lvl1pPr>
      <a:lvl2pPr marL="1043102" algn="l" defTabSz="2086204" rtl="0" eaLnBrk="1" latinLnBrk="1" hangingPunct="1">
        <a:defRPr sz="4100" kern="1200">
          <a:solidFill>
            <a:schemeClr val="tx1"/>
          </a:solidFill>
          <a:latin typeface="+mn-lt"/>
          <a:ea typeface="+mn-ea"/>
          <a:cs typeface="+mn-cs"/>
        </a:defRPr>
      </a:lvl2pPr>
      <a:lvl3pPr marL="2086204" algn="l" defTabSz="2086204" rtl="0" eaLnBrk="1" latinLnBrk="1" hangingPunct="1">
        <a:defRPr sz="4100" kern="1200">
          <a:solidFill>
            <a:schemeClr val="tx1"/>
          </a:solidFill>
          <a:latin typeface="+mn-lt"/>
          <a:ea typeface="+mn-ea"/>
          <a:cs typeface="+mn-cs"/>
        </a:defRPr>
      </a:lvl3pPr>
      <a:lvl4pPr marL="3129305" algn="l" defTabSz="2086204" rtl="0" eaLnBrk="1" latinLnBrk="1" hangingPunct="1">
        <a:defRPr sz="4100" kern="1200">
          <a:solidFill>
            <a:schemeClr val="tx1"/>
          </a:solidFill>
          <a:latin typeface="+mn-lt"/>
          <a:ea typeface="+mn-ea"/>
          <a:cs typeface="+mn-cs"/>
        </a:defRPr>
      </a:lvl4pPr>
      <a:lvl5pPr marL="4172407" algn="l" defTabSz="2086204" rtl="0" eaLnBrk="1" latinLnBrk="1" hangingPunct="1">
        <a:defRPr sz="4100" kern="1200">
          <a:solidFill>
            <a:schemeClr val="tx1"/>
          </a:solidFill>
          <a:latin typeface="+mn-lt"/>
          <a:ea typeface="+mn-ea"/>
          <a:cs typeface="+mn-cs"/>
        </a:defRPr>
      </a:lvl5pPr>
      <a:lvl6pPr marL="5215509" algn="l" defTabSz="2086204" rtl="0" eaLnBrk="1" latinLnBrk="1" hangingPunct="1">
        <a:defRPr sz="4100" kern="1200">
          <a:solidFill>
            <a:schemeClr val="tx1"/>
          </a:solidFill>
          <a:latin typeface="+mn-lt"/>
          <a:ea typeface="+mn-ea"/>
          <a:cs typeface="+mn-cs"/>
        </a:defRPr>
      </a:lvl6pPr>
      <a:lvl7pPr marL="6258611" algn="l" defTabSz="2086204" rtl="0" eaLnBrk="1" latinLnBrk="1" hangingPunct="1">
        <a:defRPr sz="4100" kern="1200">
          <a:solidFill>
            <a:schemeClr val="tx1"/>
          </a:solidFill>
          <a:latin typeface="+mn-lt"/>
          <a:ea typeface="+mn-ea"/>
          <a:cs typeface="+mn-cs"/>
        </a:defRPr>
      </a:lvl7pPr>
      <a:lvl8pPr marL="7301713" algn="l" defTabSz="2086204" rtl="0" eaLnBrk="1" latinLnBrk="1" hangingPunct="1">
        <a:defRPr sz="4100" kern="1200">
          <a:solidFill>
            <a:schemeClr val="tx1"/>
          </a:solidFill>
          <a:latin typeface="+mn-lt"/>
          <a:ea typeface="+mn-ea"/>
          <a:cs typeface="+mn-cs"/>
        </a:defRPr>
      </a:lvl8pPr>
      <a:lvl9pPr marL="8344814" algn="l" defTabSz="2086204" rtl="0" eaLnBrk="1" latinLnBrk="1" hangingPunct="1">
        <a:defRPr sz="4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"/>
          <p:cNvGrpSpPr/>
          <p:nvPr/>
        </p:nvGrpSpPr>
        <p:grpSpPr>
          <a:xfrm>
            <a:off x="782600" y="350462"/>
            <a:ext cx="19800000" cy="14400000"/>
            <a:chOff x="782600" y="350462"/>
            <a:chExt cx="19800000" cy="14400000"/>
          </a:xfrm>
        </p:grpSpPr>
        <p:sp>
          <p:nvSpPr>
            <p:cNvPr id="196" name="직사각형 195"/>
            <p:cNvSpPr/>
            <p:nvPr/>
          </p:nvSpPr>
          <p:spPr>
            <a:xfrm>
              <a:off x="7826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6" name="직사각형 215"/>
            <p:cNvSpPr/>
            <p:nvPr/>
          </p:nvSpPr>
          <p:spPr>
            <a:xfrm>
              <a:off x="25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7" name="직사각형 216"/>
            <p:cNvSpPr/>
            <p:nvPr/>
          </p:nvSpPr>
          <p:spPr>
            <a:xfrm>
              <a:off x="43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8" name="직사각형 217"/>
            <p:cNvSpPr/>
            <p:nvPr/>
          </p:nvSpPr>
          <p:spPr>
            <a:xfrm>
              <a:off x="61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9" name="직사각형 218"/>
            <p:cNvSpPr/>
            <p:nvPr/>
          </p:nvSpPr>
          <p:spPr>
            <a:xfrm>
              <a:off x="79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0" name="직사각형 219"/>
            <p:cNvSpPr/>
            <p:nvPr/>
          </p:nvSpPr>
          <p:spPr>
            <a:xfrm>
              <a:off x="97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1" name="직사각형 220"/>
            <p:cNvSpPr/>
            <p:nvPr/>
          </p:nvSpPr>
          <p:spPr>
            <a:xfrm>
              <a:off x="115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2" name="직사각형 221"/>
            <p:cNvSpPr/>
            <p:nvPr/>
          </p:nvSpPr>
          <p:spPr>
            <a:xfrm>
              <a:off x="133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3" name="직사각형 222"/>
            <p:cNvSpPr/>
            <p:nvPr/>
          </p:nvSpPr>
          <p:spPr>
            <a:xfrm>
              <a:off x="151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4" name="직사각형 223"/>
            <p:cNvSpPr/>
            <p:nvPr/>
          </p:nvSpPr>
          <p:spPr>
            <a:xfrm>
              <a:off x="169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5" name="직사각형 224"/>
            <p:cNvSpPr/>
            <p:nvPr/>
          </p:nvSpPr>
          <p:spPr>
            <a:xfrm>
              <a:off x="187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6" name="직사각형 225"/>
            <p:cNvSpPr/>
            <p:nvPr/>
          </p:nvSpPr>
          <p:spPr>
            <a:xfrm>
              <a:off x="7826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7" name="직사각형 226"/>
            <p:cNvSpPr/>
            <p:nvPr/>
          </p:nvSpPr>
          <p:spPr>
            <a:xfrm>
              <a:off x="25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8" name="직사각형 227"/>
            <p:cNvSpPr/>
            <p:nvPr/>
          </p:nvSpPr>
          <p:spPr>
            <a:xfrm>
              <a:off x="43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9" name="직사각형 228"/>
            <p:cNvSpPr/>
            <p:nvPr/>
          </p:nvSpPr>
          <p:spPr>
            <a:xfrm>
              <a:off x="61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0" name="직사각형 229"/>
            <p:cNvSpPr/>
            <p:nvPr/>
          </p:nvSpPr>
          <p:spPr>
            <a:xfrm>
              <a:off x="79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1" name="직사각형 230"/>
            <p:cNvSpPr/>
            <p:nvPr/>
          </p:nvSpPr>
          <p:spPr>
            <a:xfrm>
              <a:off x="97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2" name="직사각형 231"/>
            <p:cNvSpPr/>
            <p:nvPr/>
          </p:nvSpPr>
          <p:spPr>
            <a:xfrm>
              <a:off x="115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3" name="직사각형 232"/>
            <p:cNvSpPr/>
            <p:nvPr/>
          </p:nvSpPr>
          <p:spPr>
            <a:xfrm>
              <a:off x="133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4" name="직사각형 233"/>
            <p:cNvSpPr/>
            <p:nvPr/>
          </p:nvSpPr>
          <p:spPr>
            <a:xfrm>
              <a:off x="151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5" name="직사각형 234"/>
            <p:cNvSpPr/>
            <p:nvPr/>
          </p:nvSpPr>
          <p:spPr>
            <a:xfrm>
              <a:off x="169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6" name="직사각형 235"/>
            <p:cNvSpPr/>
            <p:nvPr/>
          </p:nvSpPr>
          <p:spPr>
            <a:xfrm>
              <a:off x="187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7" name="직사각형 236"/>
            <p:cNvSpPr/>
            <p:nvPr/>
          </p:nvSpPr>
          <p:spPr>
            <a:xfrm>
              <a:off x="7826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8" name="직사각형 237"/>
            <p:cNvSpPr/>
            <p:nvPr/>
          </p:nvSpPr>
          <p:spPr>
            <a:xfrm>
              <a:off x="25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9" name="직사각형 238"/>
            <p:cNvSpPr/>
            <p:nvPr/>
          </p:nvSpPr>
          <p:spPr>
            <a:xfrm>
              <a:off x="43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0" name="직사각형 239"/>
            <p:cNvSpPr/>
            <p:nvPr/>
          </p:nvSpPr>
          <p:spPr>
            <a:xfrm>
              <a:off x="61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1" name="직사각형 240"/>
            <p:cNvSpPr/>
            <p:nvPr/>
          </p:nvSpPr>
          <p:spPr>
            <a:xfrm>
              <a:off x="79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2" name="직사각형 241"/>
            <p:cNvSpPr/>
            <p:nvPr/>
          </p:nvSpPr>
          <p:spPr>
            <a:xfrm>
              <a:off x="97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3" name="직사각형 242"/>
            <p:cNvSpPr/>
            <p:nvPr/>
          </p:nvSpPr>
          <p:spPr>
            <a:xfrm>
              <a:off x="115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4" name="직사각형 243"/>
            <p:cNvSpPr/>
            <p:nvPr/>
          </p:nvSpPr>
          <p:spPr>
            <a:xfrm>
              <a:off x="133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5" name="직사각형 244"/>
            <p:cNvSpPr/>
            <p:nvPr/>
          </p:nvSpPr>
          <p:spPr>
            <a:xfrm>
              <a:off x="151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6" name="직사각형 245"/>
            <p:cNvSpPr/>
            <p:nvPr/>
          </p:nvSpPr>
          <p:spPr>
            <a:xfrm>
              <a:off x="169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7" name="직사각형 246"/>
            <p:cNvSpPr/>
            <p:nvPr/>
          </p:nvSpPr>
          <p:spPr>
            <a:xfrm>
              <a:off x="187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8" name="직사각형 247"/>
            <p:cNvSpPr/>
            <p:nvPr/>
          </p:nvSpPr>
          <p:spPr>
            <a:xfrm>
              <a:off x="7826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9" name="직사각형 248"/>
            <p:cNvSpPr/>
            <p:nvPr/>
          </p:nvSpPr>
          <p:spPr>
            <a:xfrm>
              <a:off x="25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0" name="직사각형 249"/>
            <p:cNvSpPr/>
            <p:nvPr/>
          </p:nvSpPr>
          <p:spPr>
            <a:xfrm>
              <a:off x="43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1" name="직사각형 250"/>
            <p:cNvSpPr/>
            <p:nvPr/>
          </p:nvSpPr>
          <p:spPr>
            <a:xfrm>
              <a:off x="61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2" name="직사각형 251"/>
            <p:cNvSpPr/>
            <p:nvPr/>
          </p:nvSpPr>
          <p:spPr>
            <a:xfrm>
              <a:off x="79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3" name="직사각형 252"/>
            <p:cNvSpPr/>
            <p:nvPr/>
          </p:nvSpPr>
          <p:spPr>
            <a:xfrm>
              <a:off x="97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4" name="직사각형 253"/>
            <p:cNvSpPr/>
            <p:nvPr/>
          </p:nvSpPr>
          <p:spPr>
            <a:xfrm>
              <a:off x="115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5" name="직사각형 254"/>
            <p:cNvSpPr/>
            <p:nvPr/>
          </p:nvSpPr>
          <p:spPr>
            <a:xfrm>
              <a:off x="133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6" name="직사각형 255"/>
            <p:cNvSpPr/>
            <p:nvPr/>
          </p:nvSpPr>
          <p:spPr>
            <a:xfrm>
              <a:off x="151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7" name="직사각형 256"/>
            <p:cNvSpPr/>
            <p:nvPr/>
          </p:nvSpPr>
          <p:spPr>
            <a:xfrm>
              <a:off x="169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8" name="직사각형 257"/>
            <p:cNvSpPr/>
            <p:nvPr/>
          </p:nvSpPr>
          <p:spPr>
            <a:xfrm>
              <a:off x="187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9" name="직사각형 258"/>
            <p:cNvSpPr/>
            <p:nvPr/>
          </p:nvSpPr>
          <p:spPr>
            <a:xfrm>
              <a:off x="7826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0" name="직사각형 259"/>
            <p:cNvSpPr/>
            <p:nvPr/>
          </p:nvSpPr>
          <p:spPr>
            <a:xfrm>
              <a:off x="25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1" name="직사각형 260"/>
            <p:cNvSpPr/>
            <p:nvPr/>
          </p:nvSpPr>
          <p:spPr>
            <a:xfrm>
              <a:off x="43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2" name="직사각형 261"/>
            <p:cNvSpPr/>
            <p:nvPr/>
          </p:nvSpPr>
          <p:spPr>
            <a:xfrm>
              <a:off x="61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3" name="직사각형 262"/>
            <p:cNvSpPr/>
            <p:nvPr/>
          </p:nvSpPr>
          <p:spPr>
            <a:xfrm>
              <a:off x="79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4" name="직사각형 263"/>
            <p:cNvSpPr/>
            <p:nvPr/>
          </p:nvSpPr>
          <p:spPr>
            <a:xfrm>
              <a:off x="97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5" name="직사각형 264"/>
            <p:cNvSpPr/>
            <p:nvPr/>
          </p:nvSpPr>
          <p:spPr>
            <a:xfrm>
              <a:off x="115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6" name="직사각형 265"/>
            <p:cNvSpPr/>
            <p:nvPr/>
          </p:nvSpPr>
          <p:spPr>
            <a:xfrm>
              <a:off x="133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7" name="직사각형 266"/>
            <p:cNvSpPr/>
            <p:nvPr/>
          </p:nvSpPr>
          <p:spPr>
            <a:xfrm>
              <a:off x="151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8" name="직사각형 267"/>
            <p:cNvSpPr/>
            <p:nvPr/>
          </p:nvSpPr>
          <p:spPr>
            <a:xfrm>
              <a:off x="169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9" name="직사각형 268"/>
            <p:cNvSpPr/>
            <p:nvPr/>
          </p:nvSpPr>
          <p:spPr>
            <a:xfrm>
              <a:off x="187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0" name="직사각형 269"/>
            <p:cNvSpPr/>
            <p:nvPr/>
          </p:nvSpPr>
          <p:spPr>
            <a:xfrm>
              <a:off x="7826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1" name="직사각형 270"/>
            <p:cNvSpPr/>
            <p:nvPr/>
          </p:nvSpPr>
          <p:spPr>
            <a:xfrm>
              <a:off x="25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2" name="직사각형 271"/>
            <p:cNvSpPr/>
            <p:nvPr/>
          </p:nvSpPr>
          <p:spPr>
            <a:xfrm>
              <a:off x="43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3" name="직사각형 272"/>
            <p:cNvSpPr/>
            <p:nvPr/>
          </p:nvSpPr>
          <p:spPr>
            <a:xfrm>
              <a:off x="61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4" name="직사각형 273"/>
            <p:cNvSpPr/>
            <p:nvPr/>
          </p:nvSpPr>
          <p:spPr>
            <a:xfrm>
              <a:off x="79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5" name="직사각형 274"/>
            <p:cNvSpPr/>
            <p:nvPr/>
          </p:nvSpPr>
          <p:spPr>
            <a:xfrm>
              <a:off x="97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6" name="직사각형 275"/>
            <p:cNvSpPr/>
            <p:nvPr/>
          </p:nvSpPr>
          <p:spPr>
            <a:xfrm>
              <a:off x="115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7" name="직사각형 276"/>
            <p:cNvSpPr/>
            <p:nvPr/>
          </p:nvSpPr>
          <p:spPr>
            <a:xfrm>
              <a:off x="133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8" name="직사각형 277"/>
            <p:cNvSpPr/>
            <p:nvPr/>
          </p:nvSpPr>
          <p:spPr>
            <a:xfrm>
              <a:off x="151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9" name="직사각형 278"/>
            <p:cNvSpPr/>
            <p:nvPr/>
          </p:nvSpPr>
          <p:spPr>
            <a:xfrm>
              <a:off x="169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0" name="직사각형 279"/>
            <p:cNvSpPr/>
            <p:nvPr/>
          </p:nvSpPr>
          <p:spPr>
            <a:xfrm>
              <a:off x="187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1" name="직사각형 280"/>
            <p:cNvSpPr/>
            <p:nvPr/>
          </p:nvSpPr>
          <p:spPr>
            <a:xfrm>
              <a:off x="7826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2" name="직사각형 281"/>
            <p:cNvSpPr/>
            <p:nvPr/>
          </p:nvSpPr>
          <p:spPr>
            <a:xfrm>
              <a:off x="25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3" name="직사각형 282"/>
            <p:cNvSpPr/>
            <p:nvPr/>
          </p:nvSpPr>
          <p:spPr>
            <a:xfrm>
              <a:off x="43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4" name="직사각형 283"/>
            <p:cNvSpPr/>
            <p:nvPr/>
          </p:nvSpPr>
          <p:spPr>
            <a:xfrm>
              <a:off x="61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5" name="직사각형 284"/>
            <p:cNvSpPr/>
            <p:nvPr/>
          </p:nvSpPr>
          <p:spPr>
            <a:xfrm>
              <a:off x="79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6" name="직사각형 285"/>
            <p:cNvSpPr/>
            <p:nvPr/>
          </p:nvSpPr>
          <p:spPr>
            <a:xfrm>
              <a:off x="97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7" name="직사각형 286"/>
            <p:cNvSpPr/>
            <p:nvPr/>
          </p:nvSpPr>
          <p:spPr>
            <a:xfrm>
              <a:off x="115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8" name="직사각형 287"/>
            <p:cNvSpPr/>
            <p:nvPr/>
          </p:nvSpPr>
          <p:spPr>
            <a:xfrm>
              <a:off x="133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9" name="직사각형 288"/>
            <p:cNvSpPr/>
            <p:nvPr/>
          </p:nvSpPr>
          <p:spPr>
            <a:xfrm>
              <a:off x="151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0" name="직사각형 289"/>
            <p:cNvSpPr/>
            <p:nvPr/>
          </p:nvSpPr>
          <p:spPr>
            <a:xfrm>
              <a:off x="169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1" name="직사각형 290"/>
            <p:cNvSpPr/>
            <p:nvPr/>
          </p:nvSpPr>
          <p:spPr>
            <a:xfrm>
              <a:off x="187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2" name="직사각형 291"/>
            <p:cNvSpPr/>
            <p:nvPr/>
          </p:nvSpPr>
          <p:spPr>
            <a:xfrm>
              <a:off x="7826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3" name="직사각형 292"/>
            <p:cNvSpPr/>
            <p:nvPr/>
          </p:nvSpPr>
          <p:spPr>
            <a:xfrm>
              <a:off x="25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4" name="직사각형 293"/>
            <p:cNvSpPr/>
            <p:nvPr/>
          </p:nvSpPr>
          <p:spPr>
            <a:xfrm>
              <a:off x="43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5" name="직사각형 294"/>
            <p:cNvSpPr/>
            <p:nvPr/>
          </p:nvSpPr>
          <p:spPr>
            <a:xfrm>
              <a:off x="61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6" name="직사각형 295"/>
            <p:cNvSpPr/>
            <p:nvPr/>
          </p:nvSpPr>
          <p:spPr>
            <a:xfrm>
              <a:off x="79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7" name="직사각형 296"/>
            <p:cNvSpPr/>
            <p:nvPr/>
          </p:nvSpPr>
          <p:spPr>
            <a:xfrm>
              <a:off x="97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8" name="직사각형 297"/>
            <p:cNvSpPr/>
            <p:nvPr/>
          </p:nvSpPr>
          <p:spPr>
            <a:xfrm>
              <a:off x="115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9" name="직사각형 298"/>
            <p:cNvSpPr/>
            <p:nvPr/>
          </p:nvSpPr>
          <p:spPr>
            <a:xfrm>
              <a:off x="133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0" name="직사각형 299"/>
            <p:cNvSpPr/>
            <p:nvPr/>
          </p:nvSpPr>
          <p:spPr>
            <a:xfrm>
              <a:off x="151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1" name="직사각형 300"/>
            <p:cNvSpPr/>
            <p:nvPr/>
          </p:nvSpPr>
          <p:spPr>
            <a:xfrm>
              <a:off x="169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2" name="직사각형 301"/>
            <p:cNvSpPr/>
            <p:nvPr/>
          </p:nvSpPr>
          <p:spPr>
            <a:xfrm>
              <a:off x="187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04" name="그룹 303"/>
          <p:cNvGrpSpPr/>
          <p:nvPr/>
        </p:nvGrpSpPr>
        <p:grpSpPr>
          <a:xfrm>
            <a:off x="782600" y="350462"/>
            <a:ext cx="1803600" cy="1803600"/>
            <a:chOff x="2322364" y="1620391"/>
            <a:chExt cx="1803600" cy="1803600"/>
          </a:xfrm>
        </p:grpSpPr>
        <p:sp>
          <p:nvSpPr>
            <p:cNvPr id="305" name="직사각형 30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6" name="직사각형 30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07" name="그룹 306"/>
          <p:cNvGrpSpPr/>
          <p:nvPr/>
        </p:nvGrpSpPr>
        <p:grpSpPr>
          <a:xfrm>
            <a:off x="2579000" y="350462"/>
            <a:ext cx="1803600" cy="1803600"/>
            <a:chOff x="2322364" y="1620391"/>
            <a:chExt cx="1803600" cy="1803600"/>
          </a:xfrm>
        </p:grpSpPr>
        <p:sp>
          <p:nvSpPr>
            <p:cNvPr id="308" name="직사각형 30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9" name="직사각형 30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10" name="그룹 309"/>
          <p:cNvGrpSpPr/>
          <p:nvPr/>
        </p:nvGrpSpPr>
        <p:grpSpPr>
          <a:xfrm>
            <a:off x="4379000" y="350462"/>
            <a:ext cx="1803600" cy="1803600"/>
            <a:chOff x="2322364" y="1620391"/>
            <a:chExt cx="1803600" cy="1803600"/>
          </a:xfrm>
        </p:grpSpPr>
        <p:sp>
          <p:nvSpPr>
            <p:cNvPr id="311" name="직사각형 31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12" name="직사각형 31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13" name="그룹 312"/>
          <p:cNvGrpSpPr/>
          <p:nvPr/>
        </p:nvGrpSpPr>
        <p:grpSpPr>
          <a:xfrm>
            <a:off x="6179000" y="350462"/>
            <a:ext cx="1803600" cy="1803600"/>
            <a:chOff x="2322364" y="1620391"/>
            <a:chExt cx="1803600" cy="1803600"/>
          </a:xfrm>
        </p:grpSpPr>
        <p:sp>
          <p:nvSpPr>
            <p:cNvPr id="314" name="직사각형 31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15" name="직사각형 31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16" name="그룹 315"/>
          <p:cNvGrpSpPr/>
          <p:nvPr/>
        </p:nvGrpSpPr>
        <p:grpSpPr>
          <a:xfrm>
            <a:off x="7979000" y="350462"/>
            <a:ext cx="1803600" cy="1803600"/>
            <a:chOff x="2322364" y="1620391"/>
            <a:chExt cx="1803600" cy="1803600"/>
          </a:xfrm>
        </p:grpSpPr>
        <p:sp>
          <p:nvSpPr>
            <p:cNvPr id="317" name="직사각형 31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18" name="직사각형 31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19" name="그룹 318"/>
          <p:cNvGrpSpPr/>
          <p:nvPr/>
        </p:nvGrpSpPr>
        <p:grpSpPr>
          <a:xfrm>
            <a:off x="9779000" y="350462"/>
            <a:ext cx="1803600" cy="1803600"/>
            <a:chOff x="2322364" y="1620391"/>
            <a:chExt cx="1803600" cy="1803600"/>
          </a:xfrm>
        </p:grpSpPr>
        <p:sp>
          <p:nvSpPr>
            <p:cNvPr id="320" name="직사각형 31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21" name="직사각형 32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22" name="그룹 321"/>
          <p:cNvGrpSpPr/>
          <p:nvPr/>
        </p:nvGrpSpPr>
        <p:grpSpPr>
          <a:xfrm>
            <a:off x="11579000" y="350462"/>
            <a:ext cx="1803600" cy="1803600"/>
            <a:chOff x="2322364" y="1620391"/>
            <a:chExt cx="1803600" cy="1803600"/>
          </a:xfrm>
        </p:grpSpPr>
        <p:sp>
          <p:nvSpPr>
            <p:cNvPr id="323" name="직사각형 32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24" name="직사각형 32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25" name="그룹 324"/>
          <p:cNvGrpSpPr/>
          <p:nvPr/>
        </p:nvGrpSpPr>
        <p:grpSpPr>
          <a:xfrm>
            <a:off x="13379000" y="350462"/>
            <a:ext cx="1803600" cy="1803600"/>
            <a:chOff x="2322364" y="1620391"/>
            <a:chExt cx="1803600" cy="1803600"/>
          </a:xfrm>
        </p:grpSpPr>
        <p:sp>
          <p:nvSpPr>
            <p:cNvPr id="326" name="직사각형 32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27" name="직사각형 32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28" name="그룹 327"/>
          <p:cNvGrpSpPr/>
          <p:nvPr/>
        </p:nvGrpSpPr>
        <p:grpSpPr>
          <a:xfrm>
            <a:off x="15179000" y="350462"/>
            <a:ext cx="1803600" cy="1803600"/>
            <a:chOff x="2322364" y="1620391"/>
            <a:chExt cx="1803600" cy="1803600"/>
          </a:xfrm>
        </p:grpSpPr>
        <p:sp>
          <p:nvSpPr>
            <p:cNvPr id="329" name="직사각형 32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0" name="직사각형 32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31" name="그룹 330"/>
          <p:cNvGrpSpPr/>
          <p:nvPr/>
        </p:nvGrpSpPr>
        <p:grpSpPr>
          <a:xfrm>
            <a:off x="16979000" y="350462"/>
            <a:ext cx="1803600" cy="1803600"/>
            <a:chOff x="2322364" y="1620391"/>
            <a:chExt cx="1803600" cy="1803600"/>
          </a:xfrm>
        </p:grpSpPr>
        <p:sp>
          <p:nvSpPr>
            <p:cNvPr id="332" name="직사각형 33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3" name="직사각형 33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34" name="그룹 333"/>
          <p:cNvGrpSpPr/>
          <p:nvPr/>
        </p:nvGrpSpPr>
        <p:grpSpPr>
          <a:xfrm>
            <a:off x="18779000" y="350462"/>
            <a:ext cx="1803600" cy="1803600"/>
            <a:chOff x="2322364" y="1620391"/>
            <a:chExt cx="1803600" cy="1803600"/>
          </a:xfrm>
        </p:grpSpPr>
        <p:sp>
          <p:nvSpPr>
            <p:cNvPr id="335" name="직사각형 33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6" name="직사각형 33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37" name="그룹 336"/>
          <p:cNvGrpSpPr/>
          <p:nvPr/>
        </p:nvGrpSpPr>
        <p:grpSpPr>
          <a:xfrm>
            <a:off x="782600" y="2146862"/>
            <a:ext cx="1803600" cy="1803600"/>
            <a:chOff x="2322364" y="1620391"/>
            <a:chExt cx="1803600" cy="1803600"/>
          </a:xfrm>
        </p:grpSpPr>
        <p:sp>
          <p:nvSpPr>
            <p:cNvPr id="338" name="직사각형 33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9" name="직사각형 33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40" name="그룹 339"/>
          <p:cNvGrpSpPr/>
          <p:nvPr/>
        </p:nvGrpSpPr>
        <p:grpSpPr>
          <a:xfrm>
            <a:off x="2579000" y="2146862"/>
            <a:ext cx="1803600" cy="1803600"/>
            <a:chOff x="2322364" y="1620391"/>
            <a:chExt cx="1803600" cy="1803600"/>
          </a:xfrm>
        </p:grpSpPr>
        <p:sp>
          <p:nvSpPr>
            <p:cNvPr id="341" name="직사각형 34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42" name="직사각형 34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43" name="그룹 342"/>
          <p:cNvGrpSpPr/>
          <p:nvPr/>
        </p:nvGrpSpPr>
        <p:grpSpPr>
          <a:xfrm>
            <a:off x="4379000" y="2146862"/>
            <a:ext cx="1803600" cy="1803600"/>
            <a:chOff x="2322364" y="1620391"/>
            <a:chExt cx="1803600" cy="1803600"/>
          </a:xfrm>
        </p:grpSpPr>
        <p:sp>
          <p:nvSpPr>
            <p:cNvPr id="344" name="직사각형 34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45" name="직사각형 34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46" name="그룹 345"/>
          <p:cNvGrpSpPr/>
          <p:nvPr/>
        </p:nvGrpSpPr>
        <p:grpSpPr>
          <a:xfrm>
            <a:off x="6179000" y="2146862"/>
            <a:ext cx="1803600" cy="1803600"/>
            <a:chOff x="2322364" y="1620391"/>
            <a:chExt cx="1803600" cy="1803600"/>
          </a:xfrm>
        </p:grpSpPr>
        <p:sp>
          <p:nvSpPr>
            <p:cNvPr id="347" name="직사각형 34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48" name="직사각형 34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49" name="그룹 348"/>
          <p:cNvGrpSpPr/>
          <p:nvPr/>
        </p:nvGrpSpPr>
        <p:grpSpPr>
          <a:xfrm>
            <a:off x="7979000" y="2146862"/>
            <a:ext cx="1803600" cy="1803600"/>
            <a:chOff x="2322364" y="1620391"/>
            <a:chExt cx="1803600" cy="1803600"/>
          </a:xfrm>
        </p:grpSpPr>
        <p:sp>
          <p:nvSpPr>
            <p:cNvPr id="350" name="직사각형 34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51" name="직사각형 35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52" name="그룹 351"/>
          <p:cNvGrpSpPr/>
          <p:nvPr/>
        </p:nvGrpSpPr>
        <p:grpSpPr>
          <a:xfrm>
            <a:off x="9779000" y="2146862"/>
            <a:ext cx="1803600" cy="1803600"/>
            <a:chOff x="2322364" y="1620391"/>
            <a:chExt cx="1803600" cy="1803600"/>
          </a:xfrm>
        </p:grpSpPr>
        <p:sp>
          <p:nvSpPr>
            <p:cNvPr id="353" name="직사각형 35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54" name="직사각형 35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55" name="그룹 354"/>
          <p:cNvGrpSpPr/>
          <p:nvPr/>
        </p:nvGrpSpPr>
        <p:grpSpPr>
          <a:xfrm>
            <a:off x="11579000" y="2146862"/>
            <a:ext cx="1803600" cy="1803600"/>
            <a:chOff x="2322364" y="1620391"/>
            <a:chExt cx="1803600" cy="1803600"/>
          </a:xfrm>
        </p:grpSpPr>
        <p:sp>
          <p:nvSpPr>
            <p:cNvPr id="356" name="직사각형 35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57" name="직사각형 35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58" name="그룹 357"/>
          <p:cNvGrpSpPr/>
          <p:nvPr/>
        </p:nvGrpSpPr>
        <p:grpSpPr>
          <a:xfrm>
            <a:off x="13379000" y="2146862"/>
            <a:ext cx="1803600" cy="1803600"/>
            <a:chOff x="2322364" y="1620391"/>
            <a:chExt cx="1803600" cy="1803600"/>
          </a:xfrm>
        </p:grpSpPr>
        <p:sp>
          <p:nvSpPr>
            <p:cNvPr id="359" name="직사각형 35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0" name="직사각형 35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61" name="그룹 360"/>
          <p:cNvGrpSpPr/>
          <p:nvPr/>
        </p:nvGrpSpPr>
        <p:grpSpPr>
          <a:xfrm>
            <a:off x="15179000" y="2146862"/>
            <a:ext cx="1803600" cy="1803600"/>
            <a:chOff x="2322364" y="1620391"/>
            <a:chExt cx="1803600" cy="1803600"/>
          </a:xfrm>
        </p:grpSpPr>
        <p:sp>
          <p:nvSpPr>
            <p:cNvPr id="362" name="직사각형 36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3" name="직사각형 36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64" name="그룹 363"/>
          <p:cNvGrpSpPr/>
          <p:nvPr/>
        </p:nvGrpSpPr>
        <p:grpSpPr>
          <a:xfrm>
            <a:off x="16979000" y="2146862"/>
            <a:ext cx="1803600" cy="1803600"/>
            <a:chOff x="2322364" y="1620391"/>
            <a:chExt cx="1803600" cy="1803600"/>
          </a:xfrm>
        </p:grpSpPr>
        <p:sp>
          <p:nvSpPr>
            <p:cNvPr id="365" name="직사각형 36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6" name="직사각형 36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67" name="그룹 366"/>
          <p:cNvGrpSpPr/>
          <p:nvPr/>
        </p:nvGrpSpPr>
        <p:grpSpPr>
          <a:xfrm>
            <a:off x="18779000" y="2146862"/>
            <a:ext cx="1803600" cy="1803600"/>
            <a:chOff x="2322364" y="1620391"/>
            <a:chExt cx="1803600" cy="1803600"/>
          </a:xfrm>
        </p:grpSpPr>
        <p:sp>
          <p:nvSpPr>
            <p:cNvPr id="368" name="직사각형 36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9" name="직사각형 36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70" name="그룹 369"/>
          <p:cNvGrpSpPr/>
          <p:nvPr/>
        </p:nvGrpSpPr>
        <p:grpSpPr>
          <a:xfrm>
            <a:off x="782600" y="3946862"/>
            <a:ext cx="1803600" cy="1803600"/>
            <a:chOff x="2322364" y="1620391"/>
            <a:chExt cx="1803600" cy="1803600"/>
          </a:xfrm>
        </p:grpSpPr>
        <p:sp>
          <p:nvSpPr>
            <p:cNvPr id="371" name="직사각형 37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72" name="직사각형 37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73" name="그룹 372"/>
          <p:cNvGrpSpPr/>
          <p:nvPr/>
        </p:nvGrpSpPr>
        <p:grpSpPr>
          <a:xfrm>
            <a:off x="2579000" y="3946862"/>
            <a:ext cx="1803600" cy="1803600"/>
            <a:chOff x="2322364" y="1620391"/>
            <a:chExt cx="1803600" cy="1803600"/>
          </a:xfrm>
        </p:grpSpPr>
        <p:sp>
          <p:nvSpPr>
            <p:cNvPr id="374" name="직사각형 37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75" name="직사각형 37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76" name="그룹 375"/>
          <p:cNvGrpSpPr/>
          <p:nvPr/>
        </p:nvGrpSpPr>
        <p:grpSpPr>
          <a:xfrm>
            <a:off x="4379000" y="3946862"/>
            <a:ext cx="1803600" cy="1803600"/>
            <a:chOff x="2322364" y="1620391"/>
            <a:chExt cx="1803600" cy="1803600"/>
          </a:xfrm>
        </p:grpSpPr>
        <p:sp>
          <p:nvSpPr>
            <p:cNvPr id="377" name="직사각형 37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78" name="직사각형 37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79" name="그룹 378"/>
          <p:cNvGrpSpPr/>
          <p:nvPr/>
        </p:nvGrpSpPr>
        <p:grpSpPr>
          <a:xfrm>
            <a:off x="6179000" y="3946862"/>
            <a:ext cx="1803600" cy="1803600"/>
            <a:chOff x="2322364" y="1620391"/>
            <a:chExt cx="1803600" cy="1803600"/>
          </a:xfrm>
        </p:grpSpPr>
        <p:sp>
          <p:nvSpPr>
            <p:cNvPr id="380" name="직사각형 37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81" name="직사각형 38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82" name="그룹 381"/>
          <p:cNvGrpSpPr/>
          <p:nvPr/>
        </p:nvGrpSpPr>
        <p:grpSpPr>
          <a:xfrm>
            <a:off x="7979000" y="3946862"/>
            <a:ext cx="1803600" cy="1803600"/>
            <a:chOff x="2322364" y="1620391"/>
            <a:chExt cx="1803600" cy="1803600"/>
          </a:xfrm>
        </p:grpSpPr>
        <p:sp>
          <p:nvSpPr>
            <p:cNvPr id="383" name="직사각형 38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84" name="직사각형 38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85" name="그룹 384"/>
          <p:cNvGrpSpPr/>
          <p:nvPr/>
        </p:nvGrpSpPr>
        <p:grpSpPr>
          <a:xfrm>
            <a:off x="9779000" y="3946862"/>
            <a:ext cx="1803600" cy="1803600"/>
            <a:chOff x="2322364" y="1620391"/>
            <a:chExt cx="1803600" cy="1803600"/>
          </a:xfrm>
        </p:grpSpPr>
        <p:sp>
          <p:nvSpPr>
            <p:cNvPr id="386" name="직사각형 38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87" name="직사각형 38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88" name="그룹 387"/>
          <p:cNvGrpSpPr/>
          <p:nvPr/>
        </p:nvGrpSpPr>
        <p:grpSpPr>
          <a:xfrm>
            <a:off x="11579000" y="3946862"/>
            <a:ext cx="1803600" cy="1803600"/>
            <a:chOff x="2322364" y="1620391"/>
            <a:chExt cx="1803600" cy="1803600"/>
          </a:xfrm>
        </p:grpSpPr>
        <p:sp>
          <p:nvSpPr>
            <p:cNvPr id="389" name="직사각형 38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0" name="직사각형 38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91" name="그룹 390"/>
          <p:cNvGrpSpPr/>
          <p:nvPr/>
        </p:nvGrpSpPr>
        <p:grpSpPr>
          <a:xfrm>
            <a:off x="13379000" y="3946862"/>
            <a:ext cx="1803600" cy="1803600"/>
            <a:chOff x="2322364" y="1620391"/>
            <a:chExt cx="1803600" cy="1803600"/>
          </a:xfrm>
        </p:grpSpPr>
        <p:sp>
          <p:nvSpPr>
            <p:cNvPr id="392" name="직사각형 39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3" name="직사각형 39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94" name="그룹 393"/>
          <p:cNvGrpSpPr/>
          <p:nvPr/>
        </p:nvGrpSpPr>
        <p:grpSpPr>
          <a:xfrm>
            <a:off x="15179000" y="3946862"/>
            <a:ext cx="1803600" cy="1803600"/>
            <a:chOff x="2322364" y="1620391"/>
            <a:chExt cx="1803600" cy="1803600"/>
          </a:xfrm>
        </p:grpSpPr>
        <p:sp>
          <p:nvSpPr>
            <p:cNvPr id="395" name="직사각형 39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6" name="직사각형 39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97" name="그룹 396"/>
          <p:cNvGrpSpPr/>
          <p:nvPr/>
        </p:nvGrpSpPr>
        <p:grpSpPr>
          <a:xfrm>
            <a:off x="16979000" y="3946862"/>
            <a:ext cx="1803600" cy="1803600"/>
            <a:chOff x="2322364" y="1620391"/>
            <a:chExt cx="1803600" cy="1803600"/>
          </a:xfrm>
        </p:grpSpPr>
        <p:sp>
          <p:nvSpPr>
            <p:cNvPr id="398" name="직사각형 39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9" name="직사각형 39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00" name="그룹 399"/>
          <p:cNvGrpSpPr/>
          <p:nvPr/>
        </p:nvGrpSpPr>
        <p:grpSpPr>
          <a:xfrm>
            <a:off x="18779000" y="3946862"/>
            <a:ext cx="1803600" cy="1803600"/>
            <a:chOff x="2322364" y="1620391"/>
            <a:chExt cx="1803600" cy="1803600"/>
          </a:xfrm>
        </p:grpSpPr>
        <p:sp>
          <p:nvSpPr>
            <p:cNvPr id="401" name="직사각형 40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02" name="직사각형 40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03" name="그룹 402"/>
          <p:cNvGrpSpPr/>
          <p:nvPr/>
        </p:nvGrpSpPr>
        <p:grpSpPr>
          <a:xfrm>
            <a:off x="782600" y="5746862"/>
            <a:ext cx="1803600" cy="1803600"/>
            <a:chOff x="2322364" y="1620391"/>
            <a:chExt cx="1803600" cy="1803600"/>
          </a:xfrm>
        </p:grpSpPr>
        <p:sp>
          <p:nvSpPr>
            <p:cNvPr id="404" name="직사각형 40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05" name="직사각형 40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06" name="그룹 405"/>
          <p:cNvGrpSpPr/>
          <p:nvPr/>
        </p:nvGrpSpPr>
        <p:grpSpPr>
          <a:xfrm>
            <a:off x="2579000" y="5746862"/>
            <a:ext cx="1803600" cy="1803600"/>
            <a:chOff x="2322364" y="1620391"/>
            <a:chExt cx="1803600" cy="1803600"/>
          </a:xfrm>
        </p:grpSpPr>
        <p:sp>
          <p:nvSpPr>
            <p:cNvPr id="407" name="직사각형 40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08" name="직사각형 40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09" name="그룹 408"/>
          <p:cNvGrpSpPr/>
          <p:nvPr/>
        </p:nvGrpSpPr>
        <p:grpSpPr>
          <a:xfrm>
            <a:off x="4379000" y="5746862"/>
            <a:ext cx="1803600" cy="1803600"/>
            <a:chOff x="2322364" y="1620391"/>
            <a:chExt cx="1803600" cy="1803600"/>
          </a:xfrm>
        </p:grpSpPr>
        <p:sp>
          <p:nvSpPr>
            <p:cNvPr id="410" name="직사각형 40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11" name="직사각형 41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12" name="그룹 411"/>
          <p:cNvGrpSpPr/>
          <p:nvPr/>
        </p:nvGrpSpPr>
        <p:grpSpPr>
          <a:xfrm>
            <a:off x="6179000" y="5746862"/>
            <a:ext cx="1803600" cy="1803600"/>
            <a:chOff x="2322364" y="1620391"/>
            <a:chExt cx="1803600" cy="1803600"/>
          </a:xfrm>
        </p:grpSpPr>
        <p:sp>
          <p:nvSpPr>
            <p:cNvPr id="413" name="직사각형 41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14" name="직사각형 41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15" name="그룹 414"/>
          <p:cNvGrpSpPr/>
          <p:nvPr/>
        </p:nvGrpSpPr>
        <p:grpSpPr>
          <a:xfrm>
            <a:off x="7979000" y="5746862"/>
            <a:ext cx="1803600" cy="1803600"/>
            <a:chOff x="2322364" y="1620391"/>
            <a:chExt cx="1803600" cy="1803600"/>
          </a:xfrm>
        </p:grpSpPr>
        <p:sp>
          <p:nvSpPr>
            <p:cNvPr id="416" name="직사각형 41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17" name="직사각형 41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18" name="그룹 417"/>
          <p:cNvGrpSpPr/>
          <p:nvPr/>
        </p:nvGrpSpPr>
        <p:grpSpPr>
          <a:xfrm>
            <a:off x="9779000" y="5746862"/>
            <a:ext cx="1803600" cy="1803600"/>
            <a:chOff x="2322364" y="1620391"/>
            <a:chExt cx="1803600" cy="1803600"/>
          </a:xfrm>
        </p:grpSpPr>
        <p:sp>
          <p:nvSpPr>
            <p:cNvPr id="419" name="직사각형 41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0" name="직사각형 41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21" name="그룹 420"/>
          <p:cNvGrpSpPr/>
          <p:nvPr/>
        </p:nvGrpSpPr>
        <p:grpSpPr>
          <a:xfrm>
            <a:off x="11579000" y="5746862"/>
            <a:ext cx="1803600" cy="1803600"/>
            <a:chOff x="2322364" y="1620391"/>
            <a:chExt cx="1803600" cy="1803600"/>
          </a:xfrm>
        </p:grpSpPr>
        <p:sp>
          <p:nvSpPr>
            <p:cNvPr id="422" name="직사각형 42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3" name="직사각형 42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24" name="그룹 423"/>
          <p:cNvGrpSpPr/>
          <p:nvPr/>
        </p:nvGrpSpPr>
        <p:grpSpPr>
          <a:xfrm>
            <a:off x="13379000" y="5746862"/>
            <a:ext cx="1803600" cy="1803600"/>
            <a:chOff x="2322364" y="1620391"/>
            <a:chExt cx="1803600" cy="1803600"/>
          </a:xfrm>
        </p:grpSpPr>
        <p:sp>
          <p:nvSpPr>
            <p:cNvPr id="425" name="직사각형 42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6" name="직사각형 42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27" name="그룹 426"/>
          <p:cNvGrpSpPr/>
          <p:nvPr/>
        </p:nvGrpSpPr>
        <p:grpSpPr>
          <a:xfrm>
            <a:off x="15179000" y="5746862"/>
            <a:ext cx="1803600" cy="1803600"/>
            <a:chOff x="2322364" y="1620391"/>
            <a:chExt cx="1803600" cy="1803600"/>
          </a:xfrm>
        </p:grpSpPr>
        <p:sp>
          <p:nvSpPr>
            <p:cNvPr id="428" name="직사각형 42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9" name="직사각형 42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30" name="그룹 429"/>
          <p:cNvGrpSpPr/>
          <p:nvPr/>
        </p:nvGrpSpPr>
        <p:grpSpPr>
          <a:xfrm>
            <a:off x="16979000" y="5746862"/>
            <a:ext cx="1803600" cy="1803600"/>
            <a:chOff x="2322364" y="1620391"/>
            <a:chExt cx="1803600" cy="1803600"/>
          </a:xfrm>
        </p:grpSpPr>
        <p:sp>
          <p:nvSpPr>
            <p:cNvPr id="431" name="직사각형 43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2" name="직사각형 43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33" name="그룹 432"/>
          <p:cNvGrpSpPr/>
          <p:nvPr/>
        </p:nvGrpSpPr>
        <p:grpSpPr>
          <a:xfrm>
            <a:off x="18779000" y="5746862"/>
            <a:ext cx="1803600" cy="1803600"/>
            <a:chOff x="2322364" y="1620391"/>
            <a:chExt cx="1803600" cy="1803600"/>
          </a:xfrm>
        </p:grpSpPr>
        <p:sp>
          <p:nvSpPr>
            <p:cNvPr id="434" name="직사각형 43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5" name="직사각형 43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36" name="그룹 435"/>
          <p:cNvGrpSpPr/>
          <p:nvPr/>
        </p:nvGrpSpPr>
        <p:grpSpPr>
          <a:xfrm>
            <a:off x="782600" y="7546862"/>
            <a:ext cx="1803600" cy="1803600"/>
            <a:chOff x="2322364" y="1620391"/>
            <a:chExt cx="1803600" cy="1803600"/>
          </a:xfrm>
        </p:grpSpPr>
        <p:sp>
          <p:nvSpPr>
            <p:cNvPr id="437" name="직사각형 43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8" name="직사각형 43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39" name="그룹 438"/>
          <p:cNvGrpSpPr/>
          <p:nvPr/>
        </p:nvGrpSpPr>
        <p:grpSpPr>
          <a:xfrm>
            <a:off x="2579000" y="7546862"/>
            <a:ext cx="1803600" cy="1803600"/>
            <a:chOff x="2322364" y="1620391"/>
            <a:chExt cx="1803600" cy="1803600"/>
          </a:xfrm>
        </p:grpSpPr>
        <p:sp>
          <p:nvSpPr>
            <p:cNvPr id="440" name="직사각형 43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41" name="직사각형 44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42" name="그룹 441"/>
          <p:cNvGrpSpPr/>
          <p:nvPr/>
        </p:nvGrpSpPr>
        <p:grpSpPr>
          <a:xfrm>
            <a:off x="4379000" y="7546862"/>
            <a:ext cx="1803600" cy="1803600"/>
            <a:chOff x="2322364" y="1620391"/>
            <a:chExt cx="1803600" cy="1803600"/>
          </a:xfrm>
        </p:grpSpPr>
        <p:sp>
          <p:nvSpPr>
            <p:cNvPr id="443" name="직사각형 44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44" name="직사각형 44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45" name="그룹 444"/>
          <p:cNvGrpSpPr/>
          <p:nvPr/>
        </p:nvGrpSpPr>
        <p:grpSpPr>
          <a:xfrm>
            <a:off x="6179000" y="7546862"/>
            <a:ext cx="1803600" cy="1803600"/>
            <a:chOff x="2322364" y="1620391"/>
            <a:chExt cx="1803600" cy="1803600"/>
          </a:xfrm>
        </p:grpSpPr>
        <p:sp>
          <p:nvSpPr>
            <p:cNvPr id="446" name="직사각형 44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47" name="직사각형 44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48" name="그룹 447"/>
          <p:cNvGrpSpPr/>
          <p:nvPr/>
        </p:nvGrpSpPr>
        <p:grpSpPr>
          <a:xfrm>
            <a:off x="7979000" y="7546862"/>
            <a:ext cx="1803600" cy="1803600"/>
            <a:chOff x="2322364" y="1620391"/>
            <a:chExt cx="1803600" cy="1803600"/>
          </a:xfrm>
        </p:grpSpPr>
        <p:sp>
          <p:nvSpPr>
            <p:cNvPr id="449" name="직사각형 44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0" name="직사각형 44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51" name="그룹 450"/>
          <p:cNvGrpSpPr/>
          <p:nvPr/>
        </p:nvGrpSpPr>
        <p:grpSpPr>
          <a:xfrm>
            <a:off x="9779000" y="7546862"/>
            <a:ext cx="1803600" cy="1803600"/>
            <a:chOff x="2322364" y="1620391"/>
            <a:chExt cx="1803600" cy="1803600"/>
          </a:xfrm>
        </p:grpSpPr>
        <p:sp>
          <p:nvSpPr>
            <p:cNvPr id="452" name="직사각형 45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3" name="직사각형 45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54" name="그룹 453"/>
          <p:cNvGrpSpPr/>
          <p:nvPr/>
        </p:nvGrpSpPr>
        <p:grpSpPr>
          <a:xfrm>
            <a:off x="11579000" y="7546862"/>
            <a:ext cx="1803600" cy="1803600"/>
            <a:chOff x="2322364" y="1620391"/>
            <a:chExt cx="1803600" cy="1803600"/>
          </a:xfrm>
        </p:grpSpPr>
        <p:sp>
          <p:nvSpPr>
            <p:cNvPr id="455" name="직사각형 45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6" name="직사각형 45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57" name="그룹 456"/>
          <p:cNvGrpSpPr/>
          <p:nvPr/>
        </p:nvGrpSpPr>
        <p:grpSpPr>
          <a:xfrm>
            <a:off x="13379000" y="7546862"/>
            <a:ext cx="1803600" cy="1803600"/>
            <a:chOff x="2322364" y="1620391"/>
            <a:chExt cx="1803600" cy="1803600"/>
          </a:xfrm>
        </p:grpSpPr>
        <p:sp>
          <p:nvSpPr>
            <p:cNvPr id="458" name="직사각형 45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9" name="직사각형 45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60" name="그룹 459"/>
          <p:cNvGrpSpPr/>
          <p:nvPr/>
        </p:nvGrpSpPr>
        <p:grpSpPr>
          <a:xfrm>
            <a:off x="15179000" y="7546862"/>
            <a:ext cx="1803600" cy="1803600"/>
            <a:chOff x="2322364" y="1620391"/>
            <a:chExt cx="1803600" cy="1803600"/>
          </a:xfrm>
        </p:grpSpPr>
        <p:sp>
          <p:nvSpPr>
            <p:cNvPr id="461" name="직사각형 46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62" name="직사각형 46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63" name="그룹 462"/>
          <p:cNvGrpSpPr/>
          <p:nvPr/>
        </p:nvGrpSpPr>
        <p:grpSpPr>
          <a:xfrm>
            <a:off x="16979000" y="7546862"/>
            <a:ext cx="1803600" cy="1803600"/>
            <a:chOff x="2322364" y="1620391"/>
            <a:chExt cx="1803600" cy="1803600"/>
          </a:xfrm>
        </p:grpSpPr>
        <p:sp>
          <p:nvSpPr>
            <p:cNvPr id="464" name="직사각형 46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65" name="직사각형 46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66" name="그룹 465"/>
          <p:cNvGrpSpPr/>
          <p:nvPr/>
        </p:nvGrpSpPr>
        <p:grpSpPr>
          <a:xfrm>
            <a:off x="18779000" y="7546862"/>
            <a:ext cx="1803600" cy="1803600"/>
            <a:chOff x="2322364" y="1620391"/>
            <a:chExt cx="1803600" cy="1803600"/>
          </a:xfrm>
        </p:grpSpPr>
        <p:sp>
          <p:nvSpPr>
            <p:cNvPr id="467" name="직사각형 46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68" name="직사각형 46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69" name="그룹 468"/>
          <p:cNvGrpSpPr/>
          <p:nvPr/>
        </p:nvGrpSpPr>
        <p:grpSpPr>
          <a:xfrm>
            <a:off x="782600" y="9346862"/>
            <a:ext cx="1803600" cy="1803600"/>
            <a:chOff x="2322364" y="1620391"/>
            <a:chExt cx="1803600" cy="1803600"/>
          </a:xfrm>
        </p:grpSpPr>
        <p:sp>
          <p:nvSpPr>
            <p:cNvPr id="470" name="직사각형 46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71" name="직사각형 47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72" name="그룹 471"/>
          <p:cNvGrpSpPr/>
          <p:nvPr/>
        </p:nvGrpSpPr>
        <p:grpSpPr>
          <a:xfrm>
            <a:off x="2579000" y="9346862"/>
            <a:ext cx="1803600" cy="1803600"/>
            <a:chOff x="2322364" y="1620391"/>
            <a:chExt cx="1803600" cy="1803600"/>
          </a:xfrm>
        </p:grpSpPr>
        <p:sp>
          <p:nvSpPr>
            <p:cNvPr id="473" name="직사각형 47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74" name="직사각형 47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75" name="그룹 474"/>
          <p:cNvGrpSpPr/>
          <p:nvPr/>
        </p:nvGrpSpPr>
        <p:grpSpPr>
          <a:xfrm>
            <a:off x="4379000" y="9346862"/>
            <a:ext cx="1803600" cy="1803600"/>
            <a:chOff x="2322364" y="1620391"/>
            <a:chExt cx="1803600" cy="1803600"/>
          </a:xfrm>
        </p:grpSpPr>
        <p:sp>
          <p:nvSpPr>
            <p:cNvPr id="476" name="직사각형 47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77" name="직사각형 47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78" name="그룹 477"/>
          <p:cNvGrpSpPr/>
          <p:nvPr/>
        </p:nvGrpSpPr>
        <p:grpSpPr>
          <a:xfrm>
            <a:off x="6179000" y="9346862"/>
            <a:ext cx="1803600" cy="1803600"/>
            <a:chOff x="2322364" y="1620391"/>
            <a:chExt cx="1803600" cy="1803600"/>
          </a:xfrm>
        </p:grpSpPr>
        <p:sp>
          <p:nvSpPr>
            <p:cNvPr id="479" name="직사각형 47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0" name="직사각형 47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81" name="그룹 480"/>
          <p:cNvGrpSpPr/>
          <p:nvPr/>
        </p:nvGrpSpPr>
        <p:grpSpPr>
          <a:xfrm>
            <a:off x="7979000" y="9346862"/>
            <a:ext cx="1803600" cy="1803600"/>
            <a:chOff x="2322364" y="1620391"/>
            <a:chExt cx="1803600" cy="1803600"/>
          </a:xfrm>
        </p:grpSpPr>
        <p:sp>
          <p:nvSpPr>
            <p:cNvPr id="482" name="직사각형 48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3" name="직사각형 48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84" name="그룹 483"/>
          <p:cNvGrpSpPr/>
          <p:nvPr/>
        </p:nvGrpSpPr>
        <p:grpSpPr>
          <a:xfrm>
            <a:off x="9779000" y="9346862"/>
            <a:ext cx="1803600" cy="1803600"/>
            <a:chOff x="2322364" y="1620391"/>
            <a:chExt cx="1803600" cy="1803600"/>
          </a:xfrm>
        </p:grpSpPr>
        <p:sp>
          <p:nvSpPr>
            <p:cNvPr id="485" name="직사각형 48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6" name="직사각형 48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87" name="그룹 486"/>
          <p:cNvGrpSpPr/>
          <p:nvPr/>
        </p:nvGrpSpPr>
        <p:grpSpPr>
          <a:xfrm>
            <a:off x="11579000" y="9346862"/>
            <a:ext cx="1803600" cy="1803600"/>
            <a:chOff x="2322364" y="1620391"/>
            <a:chExt cx="1803600" cy="1803600"/>
          </a:xfrm>
        </p:grpSpPr>
        <p:sp>
          <p:nvSpPr>
            <p:cNvPr id="488" name="직사각형 48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9" name="직사각형 48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90" name="그룹 489"/>
          <p:cNvGrpSpPr/>
          <p:nvPr/>
        </p:nvGrpSpPr>
        <p:grpSpPr>
          <a:xfrm>
            <a:off x="13379000" y="9346862"/>
            <a:ext cx="1803600" cy="1803600"/>
            <a:chOff x="2322364" y="1620391"/>
            <a:chExt cx="1803600" cy="1803600"/>
          </a:xfrm>
        </p:grpSpPr>
        <p:sp>
          <p:nvSpPr>
            <p:cNvPr id="491" name="직사각형 49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92" name="직사각형 49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93" name="그룹 492"/>
          <p:cNvGrpSpPr/>
          <p:nvPr/>
        </p:nvGrpSpPr>
        <p:grpSpPr>
          <a:xfrm>
            <a:off x="15179000" y="9346862"/>
            <a:ext cx="1803600" cy="1803600"/>
            <a:chOff x="2322364" y="1620391"/>
            <a:chExt cx="1803600" cy="1803600"/>
          </a:xfrm>
        </p:grpSpPr>
        <p:sp>
          <p:nvSpPr>
            <p:cNvPr id="494" name="직사각형 49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95" name="직사각형 49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96" name="그룹 495"/>
          <p:cNvGrpSpPr/>
          <p:nvPr/>
        </p:nvGrpSpPr>
        <p:grpSpPr>
          <a:xfrm>
            <a:off x="16979000" y="9346862"/>
            <a:ext cx="1803600" cy="1803600"/>
            <a:chOff x="2322364" y="1620391"/>
            <a:chExt cx="1803600" cy="1803600"/>
          </a:xfrm>
        </p:grpSpPr>
        <p:sp>
          <p:nvSpPr>
            <p:cNvPr id="497" name="직사각형 49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98" name="직사각형 49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99" name="그룹 498"/>
          <p:cNvGrpSpPr/>
          <p:nvPr/>
        </p:nvGrpSpPr>
        <p:grpSpPr>
          <a:xfrm>
            <a:off x="18779000" y="9346862"/>
            <a:ext cx="1803600" cy="1803600"/>
            <a:chOff x="2322364" y="1620391"/>
            <a:chExt cx="1803600" cy="1803600"/>
          </a:xfrm>
        </p:grpSpPr>
        <p:sp>
          <p:nvSpPr>
            <p:cNvPr id="500" name="직사각형 49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01" name="직사각형 50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02" name="그룹 501"/>
          <p:cNvGrpSpPr/>
          <p:nvPr/>
        </p:nvGrpSpPr>
        <p:grpSpPr>
          <a:xfrm>
            <a:off x="782600" y="11146862"/>
            <a:ext cx="1803600" cy="1803600"/>
            <a:chOff x="2322364" y="1620391"/>
            <a:chExt cx="1803600" cy="1803600"/>
          </a:xfrm>
        </p:grpSpPr>
        <p:sp>
          <p:nvSpPr>
            <p:cNvPr id="503" name="직사각형 50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04" name="직사각형 50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05" name="그룹 504"/>
          <p:cNvGrpSpPr/>
          <p:nvPr/>
        </p:nvGrpSpPr>
        <p:grpSpPr>
          <a:xfrm>
            <a:off x="2579000" y="11146862"/>
            <a:ext cx="1803600" cy="1803600"/>
            <a:chOff x="2322364" y="1620391"/>
            <a:chExt cx="1803600" cy="1803600"/>
          </a:xfrm>
        </p:grpSpPr>
        <p:sp>
          <p:nvSpPr>
            <p:cNvPr id="506" name="직사각형 50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07" name="직사각형 50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08" name="그룹 507"/>
          <p:cNvGrpSpPr/>
          <p:nvPr/>
        </p:nvGrpSpPr>
        <p:grpSpPr>
          <a:xfrm>
            <a:off x="4379000" y="11146862"/>
            <a:ext cx="1803600" cy="1803600"/>
            <a:chOff x="2322364" y="1620391"/>
            <a:chExt cx="1803600" cy="1803600"/>
          </a:xfrm>
        </p:grpSpPr>
        <p:sp>
          <p:nvSpPr>
            <p:cNvPr id="509" name="직사각형 50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0" name="직사각형 50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11" name="그룹 510"/>
          <p:cNvGrpSpPr/>
          <p:nvPr/>
        </p:nvGrpSpPr>
        <p:grpSpPr>
          <a:xfrm>
            <a:off x="6179000" y="11146862"/>
            <a:ext cx="1803600" cy="1803600"/>
            <a:chOff x="2322364" y="1620391"/>
            <a:chExt cx="1803600" cy="1803600"/>
          </a:xfrm>
        </p:grpSpPr>
        <p:sp>
          <p:nvSpPr>
            <p:cNvPr id="512" name="직사각형 51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3" name="직사각형 51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14" name="그룹 513"/>
          <p:cNvGrpSpPr/>
          <p:nvPr/>
        </p:nvGrpSpPr>
        <p:grpSpPr>
          <a:xfrm>
            <a:off x="7979000" y="11146862"/>
            <a:ext cx="1803600" cy="1803600"/>
            <a:chOff x="2322364" y="1620391"/>
            <a:chExt cx="1803600" cy="1803600"/>
          </a:xfrm>
        </p:grpSpPr>
        <p:sp>
          <p:nvSpPr>
            <p:cNvPr id="515" name="직사각형 51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6" name="직사각형 51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17" name="그룹 516"/>
          <p:cNvGrpSpPr/>
          <p:nvPr/>
        </p:nvGrpSpPr>
        <p:grpSpPr>
          <a:xfrm>
            <a:off x="9779000" y="11146862"/>
            <a:ext cx="1803600" cy="1803600"/>
            <a:chOff x="2322364" y="1620391"/>
            <a:chExt cx="1803600" cy="1803600"/>
          </a:xfrm>
        </p:grpSpPr>
        <p:sp>
          <p:nvSpPr>
            <p:cNvPr id="518" name="직사각형 51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9" name="직사각형 51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20" name="그룹 519"/>
          <p:cNvGrpSpPr/>
          <p:nvPr/>
        </p:nvGrpSpPr>
        <p:grpSpPr>
          <a:xfrm>
            <a:off x="11579000" y="11146862"/>
            <a:ext cx="1803600" cy="1803600"/>
            <a:chOff x="2322364" y="1620391"/>
            <a:chExt cx="1803600" cy="1803600"/>
          </a:xfrm>
        </p:grpSpPr>
        <p:sp>
          <p:nvSpPr>
            <p:cNvPr id="521" name="직사각형 52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22" name="직사각형 52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23" name="그룹 522"/>
          <p:cNvGrpSpPr/>
          <p:nvPr/>
        </p:nvGrpSpPr>
        <p:grpSpPr>
          <a:xfrm>
            <a:off x="13379000" y="11146862"/>
            <a:ext cx="1803600" cy="1803600"/>
            <a:chOff x="2322364" y="1620391"/>
            <a:chExt cx="1803600" cy="1803600"/>
          </a:xfrm>
        </p:grpSpPr>
        <p:sp>
          <p:nvSpPr>
            <p:cNvPr id="524" name="직사각형 52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25" name="직사각형 52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26" name="그룹 525"/>
          <p:cNvGrpSpPr/>
          <p:nvPr/>
        </p:nvGrpSpPr>
        <p:grpSpPr>
          <a:xfrm>
            <a:off x="15179000" y="11146862"/>
            <a:ext cx="1803600" cy="1803600"/>
            <a:chOff x="2322364" y="1620391"/>
            <a:chExt cx="1803600" cy="1803600"/>
          </a:xfrm>
        </p:grpSpPr>
        <p:sp>
          <p:nvSpPr>
            <p:cNvPr id="527" name="직사각형 52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28" name="직사각형 52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29" name="그룹 528"/>
          <p:cNvGrpSpPr/>
          <p:nvPr/>
        </p:nvGrpSpPr>
        <p:grpSpPr>
          <a:xfrm>
            <a:off x="16979000" y="11146862"/>
            <a:ext cx="1803600" cy="1803600"/>
            <a:chOff x="2322364" y="1620391"/>
            <a:chExt cx="1803600" cy="1803600"/>
          </a:xfrm>
        </p:grpSpPr>
        <p:sp>
          <p:nvSpPr>
            <p:cNvPr id="530" name="직사각형 52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31" name="직사각형 53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32" name="그룹 531"/>
          <p:cNvGrpSpPr/>
          <p:nvPr/>
        </p:nvGrpSpPr>
        <p:grpSpPr>
          <a:xfrm>
            <a:off x="18779000" y="11146862"/>
            <a:ext cx="1803600" cy="1803600"/>
            <a:chOff x="2322364" y="1620391"/>
            <a:chExt cx="1803600" cy="1803600"/>
          </a:xfrm>
        </p:grpSpPr>
        <p:sp>
          <p:nvSpPr>
            <p:cNvPr id="533" name="직사각형 53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34" name="직사각형 53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35" name="그룹 534"/>
          <p:cNvGrpSpPr/>
          <p:nvPr/>
        </p:nvGrpSpPr>
        <p:grpSpPr>
          <a:xfrm>
            <a:off x="782600" y="12946862"/>
            <a:ext cx="1803600" cy="1803600"/>
            <a:chOff x="2322364" y="1620391"/>
            <a:chExt cx="1803600" cy="1803600"/>
          </a:xfrm>
        </p:grpSpPr>
        <p:sp>
          <p:nvSpPr>
            <p:cNvPr id="536" name="직사각형 53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37" name="직사각형 53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38" name="그룹 537"/>
          <p:cNvGrpSpPr/>
          <p:nvPr/>
        </p:nvGrpSpPr>
        <p:grpSpPr>
          <a:xfrm>
            <a:off x="2579000" y="12946862"/>
            <a:ext cx="1803600" cy="1803600"/>
            <a:chOff x="2322364" y="1620391"/>
            <a:chExt cx="1803600" cy="1803600"/>
          </a:xfrm>
        </p:grpSpPr>
        <p:sp>
          <p:nvSpPr>
            <p:cNvPr id="539" name="직사각형 53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0" name="직사각형 53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41" name="그룹 540"/>
          <p:cNvGrpSpPr/>
          <p:nvPr/>
        </p:nvGrpSpPr>
        <p:grpSpPr>
          <a:xfrm>
            <a:off x="4379000" y="12946862"/>
            <a:ext cx="1803600" cy="1803600"/>
            <a:chOff x="2322364" y="1620391"/>
            <a:chExt cx="1803600" cy="1803600"/>
          </a:xfrm>
        </p:grpSpPr>
        <p:sp>
          <p:nvSpPr>
            <p:cNvPr id="542" name="직사각형 54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3" name="직사각형 54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44" name="그룹 543"/>
          <p:cNvGrpSpPr/>
          <p:nvPr/>
        </p:nvGrpSpPr>
        <p:grpSpPr>
          <a:xfrm>
            <a:off x="6179000" y="12946862"/>
            <a:ext cx="1803600" cy="1803600"/>
            <a:chOff x="2322364" y="1620391"/>
            <a:chExt cx="1803600" cy="1803600"/>
          </a:xfrm>
        </p:grpSpPr>
        <p:sp>
          <p:nvSpPr>
            <p:cNvPr id="545" name="직사각형 54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6" name="직사각형 54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47" name="그룹 546"/>
          <p:cNvGrpSpPr/>
          <p:nvPr/>
        </p:nvGrpSpPr>
        <p:grpSpPr>
          <a:xfrm>
            <a:off x="7979000" y="12946862"/>
            <a:ext cx="1803600" cy="1803600"/>
            <a:chOff x="2322364" y="1620391"/>
            <a:chExt cx="1803600" cy="1803600"/>
          </a:xfrm>
        </p:grpSpPr>
        <p:sp>
          <p:nvSpPr>
            <p:cNvPr id="548" name="직사각형 54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9" name="직사각형 54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50" name="그룹 549"/>
          <p:cNvGrpSpPr/>
          <p:nvPr/>
        </p:nvGrpSpPr>
        <p:grpSpPr>
          <a:xfrm>
            <a:off x="9779000" y="12946862"/>
            <a:ext cx="1803600" cy="1803600"/>
            <a:chOff x="2322364" y="1620391"/>
            <a:chExt cx="1803600" cy="1803600"/>
          </a:xfrm>
        </p:grpSpPr>
        <p:sp>
          <p:nvSpPr>
            <p:cNvPr id="551" name="직사각형 55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52" name="직사각형 55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53" name="그룹 552"/>
          <p:cNvGrpSpPr/>
          <p:nvPr/>
        </p:nvGrpSpPr>
        <p:grpSpPr>
          <a:xfrm>
            <a:off x="11579000" y="12946862"/>
            <a:ext cx="1803600" cy="1803600"/>
            <a:chOff x="2322364" y="1620391"/>
            <a:chExt cx="1803600" cy="1803600"/>
          </a:xfrm>
        </p:grpSpPr>
        <p:sp>
          <p:nvSpPr>
            <p:cNvPr id="554" name="직사각형 55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55" name="직사각형 55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56" name="그룹 555"/>
          <p:cNvGrpSpPr/>
          <p:nvPr/>
        </p:nvGrpSpPr>
        <p:grpSpPr>
          <a:xfrm>
            <a:off x="13379000" y="12946862"/>
            <a:ext cx="1803600" cy="1803600"/>
            <a:chOff x="2322364" y="1620391"/>
            <a:chExt cx="1803600" cy="1803600"/>
          </a:xfrm>
        </p:grpSpPr>
        <p:sp>
          <p:nvSpPr>
            <p:cNvPr id="557" name="직사각형 55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58" name="직사각형 55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59" name="그룹 558"/>
          <p:cNvGrpSpPr/>
          <p:nvPr/>
        </p:nvGrpSpPr>
        <p:grpSpPr>
          <a:xfrm>
            <a:off x="15179000" y="12946862"/>
            <a:ext cx="1803600" cy="1803600"/>
            <a:chOff x="2322364" y="1620391"/>
            <a:chExt cx="1803600" cy="1803600"/>
          </a:xfrm>
        </p:grpSpPr>
        <p:sp>
          <p:nvSpPr>
            <p:cNvPr id="560" name="직사각형 55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61" name="직사각형 56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62" name="그룹 561"/>
          <p:cNvGrpSpPr/>
          <p:nvPr/>
        </p:nvGrpSpPr>
        <p:grpSpPr>
          <a:xfrm>
            <a:off x="16979000" y="12946862"/>
            <a:ext cx="1803600" cy="1803600"/>
            <a:chOff x="2322364" y="1620391"/>
            <a:chExt cx="1803600" cy="1803600"/>
          </a:xfrm>
        </p:grpSpPr>
        <p:sp>
          <p:nvSpPr>
            <p:cNvPr id="563" name="직사각형 56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64" name="직사각형 56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65" name="그룹 564"/>
          <p:cNvGrpSpPr/>
          <p:nvPr/>
        </p:nvGrpSpPr>
        <p:grpSpPr>
          <a:xfrm>
            <a:off x="18779000" y="12946862"/>
            <a:ext cx="1803600" cy="1803600"/>
            <a:chOff x="2322364" y="1620391"/>
            <a:chExt cx="1803600" cy="1803600"/>
          </a:xfrm>
        </p:grpSpPr>
        <p:sp>
          <p:nvSpPr>
            <p:cNvPr id="566" name="직사각형 56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67" name="직사각형 56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066532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"/>
          <p:cNvGrpSpPr/>
          <p:nvPr/>
        </p:nvGrpSpPr>
        <p:grpSpPr>
          <a:xfrm>
            <a:off x="782600" y="350462"/>
            <a:ext cx="19800000" cy="14400000"/>
            <a:chOff x="782600" y="350462"/>
            <a:chExt cx="19800000" cy="14400000"/>
          </a:xfrm>
        </p:grpSpPr>
        <p:sp>
          <p:nvSpPr>
            <p:cNvPr id="196" name="직사각형 195"/>
            <p:cNvSpPr/>
            <p:nvPr/>
          </p:nvSpPr>
          <p:spPr>
            <a:xfrm>
              <a:off x="7826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6" name="직사각형 215"/>
            <p:cNvSpPr/>
            <p:nvPr/>
          </p:nvSpPr>
          <p:spPr>
            <a:xfrm>
              <a:off x="25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7" name="직사각형 216"/>
            <p:cNvSpPr/>
            <p:nvPr/>
          </p:nvSpPr>
          <p:spPr>
            <a:xfrm>
              <a:off x="43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8" name="직사각형 217"/>
            <p:cNvSpPr/>
            <p:nvPr/>
          </p:nvSpPr>
          <p:spPr>
            <a:xfrm>
              <a:off x="61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9" name="직사각형 218"/>
            <p:cNvSpPr/>
            <p:nvPr/>
          </p:nvSpPr>
          <p:spPr>
            <a:xfrm>
              <a:off x="79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0" name="직사각형 219"/>
            <p:cNvSpPr/>
            <p:nvPr/>
          </p:nvSpPr>
          <p:spPr>
            <a:xfrm>
              <a:off x="97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1" name="직사각형 220"/>
            <p:cNvSpPr/>
            <p:nvPr/>
          </p:nvSpPr>
          <p:spPr>
            <a:xfrm>
              <a:off x="115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2" name="직사각형 221"/>
            <p:cNvSpPr/>
            <p:nvPr/>
          </p:nvSpPr>
          <p:spPr>
            <a:xfrm>
              <a:off x="133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3" name="직사각형 222"/>
            <p:cNvSpPr/>
            <p:nvPr/>
          </p:nvSpPr>
          <p:spPr>
            <a:xfrm>
              <a:off x="151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4" name="직사각형 223"/>
            <p:cNvSpPr/>
            <p:nvPr/>
          </p:nvSpPr>
          <p:spPr>
            <a:xfrm>
              <a:off x="169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5" name="직사각형 224"/>
            <p:cNvSpPr/>
            <p:nvPr/>
          </p:nvSpPr>
          <p:spPr>
            <a:xfrm>
              <a:off x="187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6" name="직사각형 225"/>
            <p:cNvSpPr/>
            <p:nvPr/>
          </p:nvSpPr>
          <p:spPr>
            <a:xfrm>
              <a:off x="7826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7" name="직사각형 226"/>
            <p:cNvSpPr/>
            <p:nvPr/>
          </p:nvSpPr>
          <p:spPr>
            <a:xfrm>
              <a:off x="25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8" name="직사각형 227"/>
            <p:cNvSpPr/>
            <p:nvPr/>
          </p:nvSpPr>
          <p:spPr>
            <a:xfrm>
              <a:off x="43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9" name="직사각형 228"/>
            <p:cNvSpPr/>
            <p:nvPr/>
          </p:nvSpPr>
          <p:spPr>
            <a:xfrm>
              <a:off x="61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0" name="직사각형 229"/>
            <p:cNvSpPr/>
            <p:nvPr/>
          </p:nvSpPr>
          <p:spPr>
            <a:xfrm>
              <a:off x="79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1" name="직사각형 230"/>
            <p:cNvSpPr/>
            <p:nvPr/>
          </p:nvSpPr>
          <p:spPr>
            <a:xfrm>
              <a:off x="97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2" name="직사각형 231"/>
            <p:cNvSpPr/>
            <p:nvPr/>
          </p:nvSpPr>
          <p:spPr>
            <a:xfrm>
              <a:off x="115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3" name="직사각형 232"/>
            <p:cNvSpPr/>
            <p:nvPr/>
          </p:nvSpPr>
          <p:spPr>
            <a:xfrm>
              <a:off x="133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4" name="직사각형 233"/>
            <p:cNvSpPr/>
            <p:nvPr/>
          </p:nvSpPr>
          <p:spPr>
            <a:xfrm>
              <a:off x="151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5" name="직사각형 234"/>
            <p:cNvSpPr/>
            <p:nvPr/>
          </p:nvSpPr>
          <p:spPr>
            <a:xfrm>
              <a:off x="169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6" name="직사각형 235"/>
            <p:cNvSpPr/>
            <p:nvPr/>
          </p:nvSpPr>
          <p:spPr>
            <a:xfrm>
              <a:off x="187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7" name="직사각형 236"/>
            <p:cNvSpPr/>
            <p:nvPr/>
          </p:nvSpPr>
          <p:spPr>
            <a:xfrm>
              <a:off x="7826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8" name="직사각형 237"/>
            <p:cNvSpPr/>
            <p:nvPr/>
          </p:nvSpPr>
          <p:spPr>
            <a:xfrm>
              <a:off x="25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9" name="직사각형 238"/>
            <p:cNvSpPr/>
            <p:nvPr/>
          </p:nvSpPr>
          <p:spPr>
            <a:xfrm>
              <a:off x="43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0" name="직사각형 239"/>
            <p:cNvSpPr/>
            <p:nvPr/>
          </p:nvSpPr>
          <p:spPr>
            <a:xfrm>
              <a:off x="61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1" name="직사각형 240"/>
            <p:cNvSpPr/>
            <p:nvPr/>
          </p:nvSpPr>
          <p:spPr>
            <a:xfrm>
              <a:off x="79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2" name="직사각형 241"/>
            <p:cNvSpPr/>
            <p:nvPr/>
          </p:nvSpPr>
          <p:spPr>
            <a:xfrm>
              <a:off x="97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3" name="직사각형 242"/>
            <p:cNvSpPr/>
            <p:nvPr/>
          </p:nvSpPr>
          <p:spPr>
            <a:xfrm>
              <a:off x="115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4" name="직사각형 243"/>
            <p:cNvSpPr/>
            <p:nvPr/>
          </p:nvSpPr>
          <p:spPr>
            <a:xfrm>
              <a:off x="133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5" name="직사각형 244"/>
            <p:cNvSpPr/>
            <p:nvPr/>
          </p:nvSpPr>
          <p:spPr>
            <a:xfrm>
              <a:off x="151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6" name="직사각형 245"/>
            <p:cNvSpPr/>
            <p:nvPr/>
          </p:nvSpPr>
          <p:spPr>
            <a:xfrm>
              <a:off x="169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7" name="직사각형 246"/>
            <p:cNvSpPr/>
            <p:nvPr/>
          </p:nvSpPr>
          <p:spPr>
            <a:xfrm>
              <a:off x="187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8" name="직사각형 247"/>
            <p:cNvSpPr/>
            <p:nvPr/>
          </p:nvSpPr>
          <p:spPr>
            <a:xfrm>
              <a:off x="7826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9" name="직사각형 248"/>
            <p:cNvSpPr/>
            <p:nvPr/>
          </p:nvSpPr>
          <p:spPr>
            <a:xfrm>
              <a:off x="25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0" name="직사각형 249"/>
            <p:cNvSpPr/>
            <p:nvPr/>
          </p:nvSpPr>
          <p:spPr>
            <a:xfrm>
              <a:off x="43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1" name="직사각형 250"/>
            <p:cNvSpPr/>
            <p:nvPr/>
          </p:nvSpPr>
          <p:spPr>
            <a:xfrm>
              <a:off x="61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2" name="직사각형 251"/>
            <p:cNvSpPr/>
            <p:nvPr/>
          </p:nvSpPr>
          <p:spPr>
            <a:xfrm>
              <a:off x="79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3" name="직사각형 252"/>
            <p:cNvSpPr/>
            <p:nvPr/>
          </p:nvSpPr>
          <p:spPr>
            <a:xfrm>
              <a:off x="97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4" name="직사각형 253"/>
            <p:cNvSpPr/>
            <p:nvPr/>
          </p:nvSpPr>
          <p:spPr>
            <a:xfrm>
              <a:off x="115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5" name="직사각형 254"/>
            <p:cNvSpPr/>
            <p:nvPr/>
          </p:nvSpPr>
          <p:spPr>
            <a:xfrm>
              <a:off x="133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6" name="직사각형 255"/>
            <p:cNvSpPr/>
            <p:nvPr/>
          </p:nvSpPr>
          <p:spPr>
            <a:xfrm>
              <a:off x="151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7" name="직사각형 256"/>
            <p:cNvSpPr/>
            <p:nvPr/>
          </p:nvSpPr>
          <p:spPr>
            <a:xfrm>
              <a:off x="169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8" name="직사각형 257"/>
            <p:cNvSpPr/>
            <p:nvPr/>
          </p:nvSpPr>
          <p:spPr>
            <a:xfrm>
              <a:off x="187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9" name="직사각형 258"/>
            <p:cNvSpPr/>
            <p:nvPr/>
          </p:nvSpPr>
          <p:spPr>
            <a:xfrm>
              <a:off x="7826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0" name="직사각형 259"/>
            <p:cNvSpPr/>
            <p:nvPr/>
          </p:nvSpPr>
          <p:spPr>
            <a:xfrm>
              <a:off x="25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1" name="직사각형 260"/>
            <p:cNvSpPr/>
            <p:nvPr/>
          </p:nvSpPr>
          <p:spPr>
            <a:xfrm>
              <a:off x="43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2" name="직사각형 261"/>
            <p:cNvSpPr/>
            <p:nvPr/>
          </p:nvSpPr>
          <p:spPr>
            <a:xfrm>
              <a:off x="61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3" name="직사각형 262"/>
            <p:cNvSpPr/>
            <p:nvPr/>
          </p:nvSpPr>
          <p:spPr>
            <a:xfrm>
              <a:off x="79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4" name="직사각형 263"/>
            <p:cNvSpPr/>
            <p:nvPr/>
          </p:nvSpPr>
          <p:spPr>
            <a:xfrm>
              <a:off x="97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5" name="직사각형 264"/>
            <p:cNvSpPr/>
            <p:nvPr/>
          </p:nvSpPr>
          <p:spPr>
            <a:xfrm>
              <a:off x="115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6" name="직사각형 265"/>
            <p:cNvSpPr/>
            <p:nvPr/>
          </p:nvSpPr>
          <p:spPr>
            <a:xfrm>
              <a:off x="133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7" name="직사각형 266"/>
            <p:cNvSpPr/>
            <p:nvPr/>
          </p:nvSpPr>
          <p:spPr>
            <a:xfrm>
              <a:off x="151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8" name="직사각형 267"/>
            <p:cNvSpPr/>
            <p:nvPr/>
          </p:nvSpPr>
          <p:spPr>
            <a:xfrm>
              <a:off x="169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9" name="직사각형 268"/>
            <p:cNvSpPr/>
            <p:nvPr/>
          </p:nvSpPr>
          <p:spPr>
            <a:xfrm>
              <a:off x="187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0" name="직사각형 269"/>
            <p:cNvSpPr/>
            <p:nvPr/>
          </p:nvSpPr>
          <p:spPr>
            <a:xfrm>
              <a:off x="7826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1" name="직사각형 270"/>
            <p:cNvSpPr/>
            <p:nvPr/>
          </p:nvSpPr>
          <p:spPr>
            <a:xfrm>
              <a:off x="25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2" name="직사각형 271"/>
            <p:cNvSpPr/>
            <p:nvPr/>
          </p:nvSpPr>
          <p:spPr>
            <a:xfrm>
              <a:off x="43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3" name="직사각형 272"/>
            <p:cNvSpPr/>
            <p:nvPr/>
          </p:nvSpPr>
          <p:spPr>
            <a:xfrm>
              <a:off x="61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4" name="직사각형 273"/>
            <p:cNvSpPr/>
            <p:nvPr/>
          </p:nvSpPr>
          <p:spPr>
            <a:xfrm>
              <a:off x="79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5" name="직사각형 274"/>
            <p:cNvSpPr/>
            <p:nvPr/>
          </p:nvSpPr>
          <p:spPr>
            <a:xfrm>
              <a:off x="97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6" name="직사각형 275"/>
            <p:cNvSpPr/>
            <p:nvPr/>
          </p:nvSpPr>
          <p:spPr>
            <a:xfrm>
              <a:off x="115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7" name="직사각형 276"/>
            <p:cNvSpPr/>
            <p:nvPr/>
          </p:nvSpPr>
          <p:spPr>
            <a:xfrm>
              <a:off x="133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8" name="직사각형 277"/>
            <p:cNvSpPr/>
            <p:nvPr/>
          </p:nvSpPr>
          <p:spPr>
            <a:xfrm>
              <a:off x="151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9" name="직사각형 278"/>
            <p:cNvSpPr/>
            <p:nvPr/>
          </p:nvSpPr>
          <p:spPr>
            <a:xfrm>
              <a:off x="169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0" name="직사각형 279"/>
            <p:cNvSpPr/>
            <p:nvPr/>
          </p:nvSpPr>
          <p:spPr>
            <a:xfrm>
              <a:off x="187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1" name="직사각형 280"/>
            <p:cNvSpPr/>
            <p:nvPr/>
          </p:nvSpPr>
          <p:spPr>
            <a:xfrm>
              <a:off x="7826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2" name="직사각형 281"/>
            <p:cNvSpPr/>
            <p:nvPr/>
          </p:nvSpPr>
          <p:spPr>
            <a:xfrm>
              <a:off x="25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3" name="직사각형 282"/>
            <p:cNvSpPr/>
            <p:nvPr/>
          </p:nvSpPr>
          <p:spPr>
            <a:xfrm>
              <a:off x="43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4" name="직사각형 283"/>
            <p:cNvSpPr/>
            <p:nvPr/>
          </p:nvSpPr>
          <p:spPr>
            <a:xfrm>
              <a:off x="61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5" name="직사각형 284"/>
            <p:cNvSpPr/>
            <p:nvPr/>
          </p:nvSpPr>
          <p:spPr>
            <a:xfrm>
              <a:off x="79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6" name="직사각형 285"/>
            <p:cNvSpPr/>
            <p:nvPr/>
          </p:nvSpPr>
          <p:spPr>
            <a:xfrm>
              <a:off x="97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7" name="직사각형 286"/>
            <p:cNvSpPr/>
            <p:nvPr/>
          </p:nvSpPr>
          <p:spPr>
            <a:xfrm>
              <a:off x="115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8" name="직사각형 287"/>
            <p:cNvSpPr/>
            <p:nvPr/>
          </p:nvSpPr>
          <p:spPr>
            <a:xfrm>
              <a:off x="133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9" name="직사각형 288"/>
            <p:cNvSpPr/>
            <p:nvPr/>
          </p:nvSpPr>
          <p:spPr>
            <a:xfrm>
              <a:off x="151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0" name="직사각형 289"/>
            <p:cNvSpPr/>
            <p:nvPr/>
          </p:nvSpPr>
          <p:spPr>
            <a:xfrm>
              <a:off x="169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1" name="직사각형 290"/>
            <p:cNvSpPr/>
            <p:nvPr/>
          </p:nvSpPr>
          <p:spPr>
            <a:xfrm>
              <a:off x="187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2" name="직사각형 291"/>
            <p:cNvSpPr/>
            <p:nvPr/>
          </p:nvSpPr>
          <p:spPr>
            <a:xfrm>
              <a:off x="7826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3" name="직사각형 292"/>
            <p:cNvSpPr/>
            <p:nvPr/>
          </p:nvSpPr>
          <p:spPr>
            <a:xfrm>
              <a:off x="25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4" name="직사각형 293"/>
            <p:cNvSpPr/>
            <p:nvPr/>
          </p:nvSpPr>
          <p:spPr>
            <a:xfrm>
              <a:off x="43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5" name="직사각형 294"/>
            <p:cNvSpPr/>
            <p:nvPr/>
          </p:nvSpPr>
          <p:spPr>
            <a:xfrm>
              <a:off x="61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6" name="직사각형 295"/>
            <p:cNvSpPr/>
            <p:nvPr/>
          </p:nvSpPr>
          <p:spPr>
            <a:xfrm>
              <a:off x="79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7" name="직사각형 296"/>
            <p:cNvSpPr/>
            <p:nvPr/>
          </p:nvSpPr>
          <p:spPr>
            <a:xfrm>
              <a:off x="97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8" name="직사각형 297"/>
            <p:cNvSpPr/>
            <p:nvPr/>
          </p:nvSpPr>
          <p:spPr>
            <a:xfrm>
              <a:off x="115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9" name="직사각형 298"/>
            <p:cNvSpPr/>
            <p:nvPr/>
          </p:nvSpPr>
          <p:spPr>
            <a:xfrm>
              <a:off x="133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0" name="직사각형 299"/>
            <p:cNvSpPr/>
            <p:nvPr/>
          </p:nvSpPr>
          <p:spPr>
            <a:xfrm>
              <a:off x="151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1" name="직사각형 300"/>
            <p:cNvSpPr/>
            <p:nvPr/>
          </p:nvSpPr>
          <p:spPr>
            <a:xfrm>
              <a:off x="169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2" name="직사각형 301"/>
            <p:cNvSpPr/>
            <p:nvPr/>
          </p:nvSpPr>
          <p:spPr>
            <a:xfrm>
              <a:off x="187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04" name="그룹 303"/>
          <p:cNvGrpSpPr/>
          <p:nvPr/>
        </p:nvGrpSpPr>
        <p:grpSpPr>
          <a:xfrm>
            <a:off x="782600" y="350462"/>
            <a:ext cx="1803600" cy="1803600"/>
            <a:chOff x="2322364" y="1620391"/>
            <a:chExt cx="1803600" cy="1803600"/>
          </a:xfrm>
        </p:grpSpPr>
        <p:sp>
          <p:nvSpPr>
            <p:cNvPr id="305" name="직사각형 30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6" name="직사각형 30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07" name="그룹 306"/>
          <p:cNvGrpSpPr/>
          <p:nvPr/>
        </p:nvGrpSpPr>
        <p:grpSpPr>
          <a:xfrm>
            <a:off x="2579000" y="350462"/>
            <a:ext cx="1803600" cy="1803600"/>
            <a:chOff x="2322364" y="1620391"/>
            <a:chExt cx="1803600" cy="1803600"/>
          </a:xfrm>
        </p:grpSpPr>
        <p:sp>
          <p:nvSpPr>
            <p:cNvPr id="308" name="직사각형 30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9" name="직사각형 30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2,8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10" name="그룹 309"/>
          <p:cNvGrpSpPr/>
          <p:nvPr/>
        </p:nvGrpSpPr>
        <p:grpSpPr>
          <a:xfrm>
            <a:off x="4379000" y="350462"/>
            <a:ext cx="1803600" cy="1803600"/>
            <a:chOff x="2322364" y="1620391"/>
            <a:chExt cx="1803600" cy="1803600"/>
          </a:xfrm>
        </p:grpSpPr>
        <p:sp>
          <p:nvSpPr>
            <p:cNvPr id="311" name="직사각형 31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12" name="직사각형 31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3,8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13" name="그룹 312"/>
          <p:cNvGrpSpPr/>
          <p:nvPr/>
        </p:nvGrpSpPr>
        <p:grpSpPr>
          <a:xfrm>
            <a:off x="6179000" y="350462"/>
            <a:ext cx="1803600" cy="1803600"/>
            <a:chOff x="2322364" y="1620391"/>
            <a:chExt cx="1803600" cy="1803600"/>
          </a:xfrm>
        </p:grpSpPr>
        <p:sp>
          <p:nvSpPr>
            <p:cNvPr id="314" name="직사각형 31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15" name="직사각형 31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4,8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16" name="그룹 315"/>
          <p:cNvGrpSpPr/>
          <p:nvPr/>
        </p:nvGrpSpPr>
        <p:grpSpPr>
          <a:xfrm>
            <a:off x="7979000" y="350462"/>
            <a:ext cx="1803600" cy="1803600"/>
            <a:chOff x="2322364" y="1620391"/>
            <a:chExt cx="1803600" cy="1803600"/>
          </a:xfrm>
        </p:grpSpPr>
        <p:sp>
          <p:nvSpPr>
            <p:cNvPr id="317" name="직사각형 31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18" name="직사각형 31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5,8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19" name="그룹 318"/>
          <p:cNvGrpSpPr/>
          <p:nvPr/>
        </p:nvGrpSpPr>
        <p:grpSpPr>
          <a:xfrm>
            <a:off x="9779000" y="350462"/>
            <a:ext cx="1803600" cy="1803600"/>
            <a:chOff x="2322364" y="1620391"/>
            <a:chExt cx="1803600" cy="1803600"/>
          </a:xfrm>
        </p:grpSpPr>
        <p:sp>
          <p:nvSpPr>
            <p:cNvPr id="320" name="직사각형 31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21" name="직사각형 32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6,8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22" name="그룹 321"/>
          <p:cNvGrpSpPr/>
          <p:nvPr/>
        </p:nvGrpSpPr>
        <p:grpSpPr>
          <a:xfrm>
            <a:off x="11579000" y="350462"/>
            <a:ext cx="1803600" cy="1803600"/>
            <a:chOff x="2322364" y="1620391"/>
            <a:chExt cx="1803600" cy="1803600"/>
          </a:xfrm>
        </p:grpSpPr>
        <p:sp>
          <p:nvSpPr>
            <p:cNvPr id="323" name="직사각형 32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24" name="직사각형 32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7,8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25" name="그룹 324"/>
          <p:cNvGrpSpPr/>
          <p:nvPr/>
        </p:nvGrpSpPr>
        <p:grpSpPr>
          <a:xfrm>
            <a:off x="13379000" y="350462"/>
            <a:ext cx="1803600" cy="1803600"/>
            <a:chOff x="2322364" y="1620391"/>
            <a:chExt cx="1803600" cy="1803600"/>
          </a:xfrm>
        </p:grpSpPr>
        <p:sp>
          <p:nvSpPr>
            <p:cNvPr id="326" name="직사각형 32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27" name="직사각형 32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8,8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28" name="그룹 327"/>
          <p:cNvGrpSpPr/>
          <p:nvPr/>
        </p:nvGrpSpPr>
        <p:grpSpPr>
          <a:xfrm>
            <a:off x="15179000" y="350462"/>
            <a:ext cx="1803600" cy="1803600"/>
            <a:chOff x="2322364" y="1620391"/>
            <a:chExt cx="1803600" cy="1803600"/>
          </a:xfrm>
        </p:grpSpPr>
        <p:sp>
          <p:nvSpPr>
            <p:cNvPr id="329" name="직사각형 32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0" name="직사각형 32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9,8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31" name="그룹 330"/>
          <p:cNvGrpSpPr/>
          <p:nvPr/>
        </p:nvGrpSpPr>
        <p:grpSpPr>
          <a:xfrm>
            <a:off x="16979000" y="350462"/>
            <a:ext cx="1803600" cy="1803600"/>
            <a:chOff x="2322364" y="1620391"/>
            <a:chExt cx="1803600" cy="1803600"/>
          </a:xfrm>
        </p:grpSpPr>
        <p:sp>
          <p:nvSpPr>
            <p:cNvPr id="332" name="직사각형 33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3" name="직사각형 33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10,8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34" name="그룹 333"/>
          <p:cNvGrpSpPr/>
          <p:nvPr/>
        </p:nvGrpSpPr>
        <p:grpSpPr>
          <a:xfrm>
            <a:off x="18779000" y="350462"/>
            <a:ext cx="1803600" cy="1803600"/>
            <a:chOff x="2322364" y="1620391"/>
            <a:chExt cx="1803600" cy="1803600"/>
          </a:xfrm>
        </p:grpSpPr>
        <p:sp>
          <p:nvSpPr>
            <p:cNvPr id="335" name="직사각형 33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6" name="직사각형 33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11,8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37" name="그룹 336"/>
          <p:cNvGrpSpPr/>
          <p:nvPr/>
        </p:nvGrpSpPr>
        <p:grpSpPr>
          <a:xfrm>
            <a:off x="782600" y="2146862"/>
            <a:ext cx="1803600" cy="1803600"/>
            <a:chOff x="2322364" y="1620391"/>
            <a:chExt cx="1803600" cy="1803600"/>
          </a:xfrm>
        </p:grpSpPr>
        <p:sp>
          <p:nvSpPr>
            <p:cNvPr id="338" name="직사각형 33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9" name="직사각형 33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40" name="그룹 339"/>
          <p:cNvGrpSpPr/>
          <p:nvPr/>
        </p:nvGrpSpPr>
        <p:grpSpPr>
          <a:xfrm>
            <a:off x="2579000" y="2146862"/>
            <a:ext cx="1803600" cy="1803600"/>
            <a:chOff x="2322364" y="1620391"/>
            <a:chExt cx="1803600" cy="1803600"/>
          </a:xfrm>
        </p:grpSpPr>
        <p:sp>
          <p:nvSpPr>
            <p:cNvPr id="341" name="직사각형 34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42" name="직사각형 34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2,7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43" name="그룹 342"/>
          <p:cNvGrpSpPr/>
          <p:nvPr/>
        </p:nvGrpSpPr>
        <p:grpSpPr>
          <a:xfrm>
            <a:off x="4379000" y="2146862"/>
            <a:ext cx="1803600" cy="1803600"/>
            <a:chOff x="2322364" y="1620391"/>
            <a:chExt cx="1803600" cy="1803600"/>
          </a:xfrm>
        </p:grpSpPr>
        <p:sp>
          <p:nvSpPr>
            <p:cNvPr id="344" name="직사각형 34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45" name="직사각형 34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3,7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46" name="그룹 345"/>
          <p:cNvGrpSpPr/>
          <p:nvPr/>
        </p:nvGrpSpPr>
        <p:grpSpPr>
          <a:xfrm>
            <a:off x="6179000" y="2146862"/>
            <a:ext cx="1803600" cy="1803600"/>
            <a:chOff x="2322364" y="1620391"/>
            <a:chExt cx="1803600" cy="1803600"/>
          </a:xfrm>
        </p:grpSpPr>
        <p:sp>
          <p:nvSpPr>
            <p:cNvPr id="347" name="직사각형 34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48" name="직사각형 34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4,7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49" name="그룹 348"/>
          <p:cNvGrpSpPr/>
          <p:nvPr/>
        </p:nvGrpSpPr>
        <p:grpSpPr>
          <a:xfrm>
            <a:off x="7979000" y="2146862"/>
            <a:ext cx="1803600" cy="1803600"/>
            <a:chOff x="2322364" y="1620391"/>
            <a:chExt cx="1803600" cy="1803600"/>
          </a:xfrm>
        </p:grpSpPr>
        <p:sp>
          <p:nvSpPr>
            <p:cNvPr id="350" name="직사각형 34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51" name="직사각형 35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5,7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52" name="그룹 351"/>
          <p:cNvGrpSpPr/>
          <p:nvPr/>
        </p:nvGrpSpPr>
        <p:grpSpPr>
          <a:xfrm>
            <a:off x="9779000" y="2146862"/>
            <a:ext cx="1803600" cy="1803600"/>
            <a:chOff x="2322364" y="1620391"/>
            <a:chExt cx="1803600" cy="1803600"/>
          </a:xfrm>
        </p:grpSpPr>
        <p:sp>
          <p:nvSpPr>
            <p:cNvPr id="353" name="직사각형 35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54" name="직사각형 35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6,7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55" name="그룹 354"/>
          <p:cNvGrpSpPr/>
          <p:nvPr/>
        </p:nvGrpSpPr>
        <p:grpSpPr>
          <a:xfrm>
            <a:off x="11579000" y="2146862"/>
            <a:ext cx="1803600" cy="1803600"/>
            <a:chOff x="2322364" y="1620391"/>
            <a:chExt cx="1803600" cy="1803600"/>
          </a:xfrm>
        </p:grpSpPr>
        <p:sp>
          <p:nvSpPr>
            <p:cNvPr id="356" name="직사각형 35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57" name="직사각형 35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7,7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58" name="그룹 357"/>
          <p:cNvGrpSpPr/>
          <p:nvPr/>
        </p:nvGrpSpPr>
        <p:grpSpPr>
          <a:xfrm>
            <a:off x="13379000" y="2146862"/>
            <a:ext cx="1803600" cy="1803600"/>
            <a:chOff x="2322364" y="1620391"/>
            <a:chExt cx="1803600" cy="1803600"/>
          </a:xfrm>
        </p:grpSpPr>
        <p:sp>
          <p:nvSpPr>
            <p:cNvPr id="359" name="직사각형 35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0" name="직사각형 35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8,7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61" name="그룹 360"/>
          <p:cNvGrpSpPr/>
          <p:nvPr/>
        </p:nvGrpSpPr>
        <p:grpSpPr>
          <a:xfrm>
            <a:off x="15179000" y="2146862"/>
            <a:ext cx="1803600" cy="1803600"/>
            <a:chOff x="2322364" y="1620391"/>
            <a:chExt cx="1803600" cy="1803600"/>
          </a:xfrm>
        </p:grpSpPr>
        <p:sp>
          <p:nvSpPr>
            <p:cNvPr id="362" name="직사각형 36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3" name="직사각형 36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9,7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64" name="그룹 363"/>
          <p:cNvGrpSpPr/>
          <p:nvPr/>
        </p:nvGrpSpPr>
        <p:grpSpPr>
          <a:xfrm>
            <a:off x="16979000" y="2146862"/>
            <a:ext cx="1803600" cy="1803600"/>
            <a:chOff x="2322364" y="1620391"/>
            <a:chExt cx="1803600" cy="1803600"/>
          </a:xfrm>
        </p:grpSpPr>
        <p:sp>
          <p:nvSpPr>
            <p:cNvPr id="365" name="직사각형 36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6" name="직사각형 36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10,7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67" name="그룹 366"/>
          <p:cNvGrpSpPr/>
          <p:nvPr/>
        </p:nvGrpSpPr>
        <p:grpSpPr>
          <a:xfrm>
            <a:off x="18779000" y="2146862"/>
            <a:ext cx="1803600" cy="1803600"/>
            <a:chOff x="2322364" y="1620391"/>
            <a:chExt cx="1803600" cy="1803600"/>
          </a:xfrm>
        </p:grpSpPr>
        <p:sp>
          <p:nvSpPr>
            <p:cNvPr id="368" name="직사각형 36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9" name="직사각형 36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11,7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70" name="그룹 369"/>
          <p:cNvGrpSpPr/>
          <p:nvPr/>
        </p:nvGrpSpPr>
        <p:grpSpPr>
          <a:xfrm>
            <a:off x="782600" y="3946862"/>
            <a:ext cx="1803600" cy="1803600"/>
            <a:chOff x="2322364" y="1620391"/>
            <a:chExt cx="1803600" cy="1803600"/>
          </a:xfrm>
        </p:grpSpPr>
        <p:sp>
          <p:nvSpPr>
            <p:cNvPr id="371" name="직사각형 37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72" name="직사각형 37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73" name="그룹 372"/>
          <p:cNvGrpSpPr/>
          <p:nvPr/>
        </p:nvGrpSpPr>
        <p:grpSpPr>
          <a:xfrm>
            <a:off x="2579000" y="3946862"/>
            <a:ext cx="1803600" cy="1803600"/>
            <a:chOff x="2322364" y="1620391"/>
            <a:chExt cx="1803600" cy="1803600"/>
          </a:xfrm>
        </p:grpSpPr>
        <p:sp>
          <p:nvSpPr>
            <p:cNvPr id="374" name="직사각형 37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75" name="직사각형 37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2,6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76" name="그룹 375"/>
          <p:cNvGrpSpPr/>
          <p:nvPr/>
        </p:nvGrpSpPr>
        <p:grpSpPr>
          <a:xfrm>
            <a:off x="4379000" y="3946862"/>
            <a:ext cx="1803600" cy="1803600"/>
            <a:chOff x="2322364" y="1620391"/>
            <a:chExt cx="1803600" cy="1803600"/>
          </a:xfrm>
        </p:grpSpPr>
        <p:sp>
          <p:nvSpPr>
            <p:cNvPr id="377" name="직사각형 37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78" name="직사각형 37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3,6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79" name="그룹 378"/>
          <p:cNvGrpSpPr/>
          <p:nvPr/>
        </p:nvGrpSpPr>
        <p:grpSpPr>
          <a:xfrm>
            <a:off x="6179000" y="3946862"/>
            <a:ext cx="1803600" cy="1803600"/>
            <a:chOff x="2322364" y="1620391"/>
            <a:chExt cx="1803600" cy="1803600"/>
          </a:xfrm>
        </p:grpSpPr>
        <p:sp>
          <p:nvSpPr>
            <p:cNvPr id="380" name="직사각형 37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81" name="직사각형 38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4,6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82" name="그룹 381"/>
          <p:cNvGrpSpPr/>
          <p:nvPr/>
        </p:nvGrpSpPr>
        <p:grpSpPr>
          <a:xfrm>
            <a:off x="7979000" y="3946862"/>
            <a:ext cx="1803600" cy="1803600"/>
            <a:chOff x="2322364" y="1620391"/>
            <a:chExt cx="1803600" cy="1803600"/>
          </a:xfrm>
        </p:grpSpPr>
        <p:sp>
          <p:nvSpPr>
            <p:cNvPr id="383" name="직사각형 38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84" name="직사각형 38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5,6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85" name="그룹 384"/>
          <p:cNvGrpSpPr/>
          <p:nvPr/>
        </p:nvGrpSpPr>
        <p:grpSpPr>
          <a:xfrm>
            <a:off x="9779000" y="3946862"/>
            <a:ext cx="1803600" cy="1803600"/>
            <a:chOff x="2322364" y="1620391"/>
            <a:chExt cx="1803600" cy="1803600"/>
          </a:xfrm>
        </p:grpSpPr>
        <p:sp>
          <p:nvSpPr>
            <p:cNvPr id="386" name="직사각형 38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87" name="직사각형 38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6,6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88" name="그룹 387"/>
          <p:cNvGrpSpPr/>
          <p:nvPr/>
        </p:nvGrpSpPr>
        <p:grpSpPr>
          <a:xfrm>
            <a:off x="11579000" y="3946862"/>
            <a:ext cx="1803600" cy="1803600"/>
            <a:chOff x="2322364" y="1620391"/>
            <a:chExt cx="1803600" cy="1803600"/>
          </a:xfrm>
        </p:grpSpPr>
        <p:sp>
          <p:nvSpPr>
            <p:cNvPr id="389" name="직사각형 38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0" name="직사각형 38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7,6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91" name="그룹 390"/>
          <p:cNvGrpSpPr/>
          <p:nvPr/>
        </p:nvGrpSpPr>
        <p:grpSpPr>
          <a:xfrm>
            <a:off x="13379000" y="3946862"/>
            <a:ext cx="1803600" cy="1803600"/>
            <a:chOff x="2322364" y="1620391"/>
            <a:chExt cx="1803600" cy="1803600"/>
          </a:xfrm>
        </p:grpSpPr>
        <p:sp>
          <p:nvSpPr>
            <p:cNvPr id="392" name="직사각형 39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3" name="직사각형 39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8,6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94" name="그룹 393"/>
          <p:cNvGrpSpPr/>
          <p:nvPr/>
        </p:nvGrpSpPr>
        <p:grpSpPr>
          <a:xfrm>
            <a:off x="15179000" y="3946862"/>
            <a:ext cx="1803600" cy="1803600"/>
            <a:chOff x="2322364" y="1620391"/>
            <a:chExt cx="1803600" cy="1803600"/>
          </a:xfrm>
        </p:grpSpPr>
        <p:sp>
          <p:nvSpPr>
            <p:cNvPr id="395" name="직사각형 39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6" name="직사각형 39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9,6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397" name="그룹 396"/>
          <p:cNvGrpSpPr/>
          <p:nvPr/>
        </p:nvGrpSpPr>
        <p:grpSpPr>
          <a:xfrm>
            <a:off x="16979000" y="3946862"/>
            <a:ext cx="1803600" cy="1803600"/>
            <a:chOff x="2322364" y="1620391"/>
            <a:chExt cx="1803600" cy="1803600"/>
          </a:xfrm>
        </p:grpSpPr>
        <p:sp>
          <p:nvSpPr>
            <p:cNvPr id="398" name="직사각형 39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9" name="직사각형 39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10,6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00" name="그룹 399"/>
          <p:cNvGrpSpPr/>
          <p:nvPr/>
        </p:nvGrpSpPr>
        <p:grpSpPr>
          <a:xfrm>
            <a:off x="18779000" y="3946862"/>
            <a:ext cx="1803600" cy="1803600"/>
            <a:chOff x="2322364" y="1620391"/>
            <a:chExt cx="1803600" cy="1803600"/>
          </a:xfrm>
        </p:grpSpPr>
        <p:sp>
          <p:nvSpPr>
            <p:cNvPr id="401" name="직사각형 40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02" name="직사각형 40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11,6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03" name="그룹 402"/>
          <p:cNvGrpSpPr/>
          <p:nvPr/>
        </p:nvGrpSpPr>
        <p:grpSpPr>
          <a:xfrm>
            <a:off x="782600" y="5746862"/>
            <a:ext cx="1803600" cy="1803600"/>
            <a:chOff x="2322364" y="1620391"/>
            <a:chExt cx="1803600" cy="1803600"/>
          </a:xfrm>
        </p:grpSpPr>
        <p:sp>
          <p:nvSpPr>
            <p:cNvPr id="404" name="직사각형 40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05" name="직사각형 40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06" name="그룹 405"/>
          <p:cNvGrpSpPr/>
          <p:nvPr/>
        </p:nvGrpSpPr>
        <p:grpSpPr>
          <a:xfrm>
            <a:off x="2579000" y="5746862"/>
            <a:ext cx="1803600" cy="1803600"/>
            <a:chOff x="2322364" y="1620391"/>
            <a:chExt cx="1803600" cy="1803600"/>
          </a:xfrm>
        </p:grpSpPr>
        <p:sp>
          <p:nvSpPr>
            <p:cNvPr id="407" name="직사각형 40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08" name="직사각형 40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2,5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09" name="그룹 408"/>
          <p:cNvGrpSpPr/>
          <p:nvPr/>
        </p:nvGrpSpPr>
        <p:grpSpPr>
          <a:xfrm>
            <a:off x="4379000" y="5746862"/>
            <a:ext cx="1803600" cy="1803600"/>
            <a:chOff x="2322364" y="1620391"/>
            <a:chExt cx="1803600" cy="1803600"/>
          </a:xfrm>
        </p:grpSpPr>
        <p:sp>
          <p:nvSpPr>
            <p:cNvPr id="410" name="직사각형 40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11" name="직사각형 41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3,5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12" name="그룹 411"/>
          <p:cNvGrpSpPr/>
          <p:nvPr/>
        </p:nvGrpSpPr>
        <p:grpSpPr>
          <a:xfrm>
            <a:off x="6179000" y="5746862"/>
            <a:ext cx="1803600" cy="1803600"/>
            <a:chOff x="2322364" y="1620391"/>
            <a:chExt cx="1803600" cy="1803600"/>
          </a:xfrm>
        </p:grpSpPr>
        <p:sp>
          <p:nvSpPr>
            <p:cNvPr id="413" name="직사각형 41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14" name="직사각형 41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4,5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15" name="그룹 414"/>
          <p:cNvGrpSpPr/>
          <p:nvPr/>
        </p:nvGrpSpPr>
        <p:grpSpPr>
          <a:xfrm>
            <a:off x="7979000" y="5746862"/>
            <a:ext cx="1803600" cy="1803600"/>
            <a:chOff x="2322364" y="1620391"/>
            <a:chExt cx="1803600" cy="1803600"/>
          </a:xfrm>
        </p:grpSpPr>
        <p:sp>
          <p:nvSpPr>
            <p:cNvPr id="416" name="직사각형 41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17" name="직사각형 41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5,5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18" name="그룹 417"/>
          <p:cNvGrpSpPr/>
          <p:nvPr/>
        </p:nvGrpSpPr>
        <p:grpSpPr>
          <a:xfrm>
            <a:off x="9779000" y="5746862"/>
            <a:ext cx="1803600" cy="1803600"/>
            <a:chOff x="2322364" y="1620391"/>
            <a:chExt cx="1803600" cy="1803600"/>
          </a:xfrm>
        </p:grpSpPr>
        <p:sp>
          <p:nvSpPr>
            <p:cNvPr id="419" name="직사각형 41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0" name="직사각형 41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6,5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21" name="그룹 420"/>
          <p:cNvGrpSpPr/>
          <p:nvPr/>
        </p:nvGrpSpPr>
        <p:grpSpPr>
          <a:xfrm>
            <a:off x="11579000" y="5746862"/>
            <a:ext cx="1803600" cy="1803600"/>
            <a:chOff x="2322364" y="1620391"/>
            <a:chExt cx="1803600" cy="1803600"/>
          </a:xfrm>
        </p:grpSpPr>
        <p:sp>
          <p:nvSpPr>
            <p:cNvPr id="422" name="직사각형 42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3" name="직사각형 42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7,5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24" name="그룹 423"/>
          <p:cNvGrpSpPr/>
          <p:nvPr/>
        </p:nvGrpSpPr>
        <p:grpSpPr>
          <a:xfrm>
            <a:off x="13379000" y="5746862"/>
            <a:ext cx="1803600" cy="1803600"/>
            <a:chOff x="2322364" y="1620391"/>
            <a:chExt cx="1803600" cy="1803600"/>
          </a:xfrm>
        </p:grpSpPr>
        <p:sp>
          <p:nvSpPr>
            <p:cNvPr id="425" name="직사각형 42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6" name="직사각형 42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8,5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27" name="그룹 426"/>
          <p:cNvGrpSpPr/>
          <p:nvPr/>
        </p:nvGrpSpPr>
        <p:grpSpPr>
          <a:xfrm>
            <a:off x="15179000" y="5746862"/>
            <a:ext cx="1803600" cy="1803600"/>
            <a:chOff x="2322364" y="1620391"/>
            <a:chExt cx="1803600" cy="1803600"/>
          </a:xfrm>
        </p:grpSpPr>
        <p:sp>
          <p:nvSpPr>
            <p:cNvPr id="428" name="직사각형 42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9" name="직사각형 42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9,5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30" name="그룹 429"/>
          <p:cNvGrpSpPr/>
          <p:nvPr/>
        </p:nvGrpSpPr>
        <p:grpSpPr>
          <a:xfrm>
            <a:off x="16979000" y="5746862"/>
            <a:ext cx="1803600" cy="1803600"/>
            <a:chOff x="2322364" y="1620391"/>
            <a:chExt cx="1803600" cy="1803600"/>
          </a:xfrm>
        </p:grpSpPr>
        <p:sp>
          <p:nvSpPr>
            <p:cNvPr id="431" name="직사각형 43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2" name="직사각형 43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10,5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33" name="그룹 432"/>
          <p:cNvGrpSpPr/>
          <p:nvPr/>
        </p:nvGrpSpPr>
        <p:grpSpPr>
          <a:xfrm>
            <a:off x="18779000" y="5746862"/>
            <a:ext cx="1803600" cy="1803600"/>
            <a:chOff x="2322364" y="1620391"/>
            <a:chExt cx="1803600" cy="1803600"/>
          </a:xfrm>
        </p:grpSpPr>
        <p:sp>
          <p:nvSpPr>
            <p:cNvPr id="434" name="직사각형 43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5" name="직사각형 43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11,5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36" name="그룹 435"/>
          <p:cNvGrpSpPr/>
          <p:nvPr/>
        </p:nvGrpSpPr>
        <p:grpSpPr>
          <a:xfrm>
            <a:off x="782600" y="7546862"/>
            <a:ext cx="1803600" cy="1803600"/>
            <a:chOff x="2322364" y="1620391"/>
            <a:chExt cx="1803600" cy="1803600"/>
          </a:xfrm>
        </p:grpSpPr>
        <p:sp>
          <p:nvSpPr>
            <p:cNvPr id="437" name="직사각형 43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8" name="직사각형 43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39" name="그룹 438"/>
          <p:cNvGrpSpPr/>
          <p:nvPr/>
        </p:nvGrpSpPr>
        <p:grpSpPr>
          <a:xfrm>
            <a:off x="2579000" y="7546862"/>
            <a:ext cx="1803600" cy="1803600"/>
            <a:chOff x="2322364" y="1620391"/>
            <a:chExt cx="1803600" cy="1803600"/>
          </a:xfrm>
        </p:grpSpPr>
        <p:sp>
          <p:nvSpPr>
            <p:cNvPr id="440" name="직사각형 43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41" name="직사각형 44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2,4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42" name="그룹 441"/>
          <p:cNvGrpSpPr/>
          <p:nvPr/>
        </p:nvGrpSpPr>
        <p:grpSpPr>
          <a:xfrm>
            <a:off x="4379000" y="7546862"/>
            <a:ext cx="1803600" cy="1803600"/>
            <a:chOff x="2322364" y="1620391"/>
            <a:chExt cx="1803600" cy="1803600"/>
          </a:xfrm>
        </p:grpSpPr>
        <p:sp>
          <p:nvSpPr>
            <p:cNvPr id="443" name="직사각형 44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44" name="직사각형 44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3,4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45" name="그룹 444"/>
          <p:cNvGrpSpPr/>
          <p:nvPr/>
        </p:nvGrpSpPr>
        <p:grpSpPr>
          <a:xfrm>
            <a:off x="6179000" y="7546862"/>
            <a:ext cx="1803600" cy="1803600"/>
            <a:chOff x="2322364" y="1620391"/>
            <a:chExt cx="1803600" cy="1803600"/>
          </a:xfrm>
        </p:grpSpPr>
        <p:sp>
          <p:nvSpPr>
            <p:cNvPr id="446" name="직사각형 44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47" name="직사각형 44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4,4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48" name="그룹 447"/>
          <p:cNvGrpSpPr/>
          <p:nvPr/>
        </p:nvGrpSpPr>
        <p:grpSpPr>
          <a:xfrm>
            <a:off x="7979000" y="7546862"/>
            <a:ext cx="1803600" cy="1803600"/>
            <a:chOff x="2322364" y="1620391"/>
            <a:chExt cx="1803600" cy="1803600"/>
          </a:xfrm>
        </p:grpSpPr>
        <p:sp>
          <p:nvSpPr>
            <p:cNvPr id="449" name="직사각형 44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0" name="직사각형 44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5,4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51" name="그룹 450"/>
          <p:cNvGrpSpPr/>
          <p:nvPr/>
        </p:nvGrpSpPr>
        <p:grpSpPr>
          <a:xfrm>
            <a:off x="9779000" y="7546862"/>
            <a:ext cx="1803600" cy="1803600"/>
            <a:chOff x="2322364" y="1620391"/>
            <a:chExt cx="1803600" cy="1803600"/>
          </a:xfrm>
        </p:grpSpPr>
        <p:sp>
          <p:nvSpPr>
            <p:cNvPr id="452" name="직사각형 45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3" name="직사각형 45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6,4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54" name="그룹 453"/>
          <p:cNvGrpSpPr/>
          <p:nvPr/>
        </p:nvGrpSpPr>
        <p:grpSpPr>
          <a:xfrm>
            <a:off x="11579000" y="7546862"/>
            <a:ext cx="1803600" cy="1803600"/>
            <a:chOff x="2322364" y="1620391"/>
            <a:chExt cx="1803600" cy="1803600"/>
          </a:xfrm>
        </p:grpSpPr>
        <p:sp>
          <p:nvSpPr>
            <p:cNvPr id="455" name="직사각형 45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6" name="직사각형 45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7,4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57" name="그룹 456"/>
          <p:cNvGrpSpPr/>
          <p:nvPr/>
        </p:nvGrpSpPr>
        <p:grpSpPr>
          <a:xfrm>
            <a:off x="13379000" y="7546862"/>
            <a:ext cx="1803600" cy="1803600"/>
            <a:chOff x="2322364" y="1620391"/>
            <a:chExt cx="1803600" cy="1803600"/>
          </a:xfrm>
        </p:grpSpPr>
        <p:sp>
          <p:nvSpPr>
            <p:cNvPr id="458" name="직사각형 45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9" name="직사각형 45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8,4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60" name="그룹 459"/>
          <p:cNvGrpSpPr/>
          <p:nvPr/>
        </p:nvGrpSpPr>
        <p:grpSpPr>
          <a:xfrm>
            <a:off x="15179000" y="7546862"/>
            <a:ext cx="1803600" cy="1803600"/>
            <a:chOff x="2322364" y="1620391"/>
            <a:chExt cx="1803600" cy="1803600"/>
          </a:xfrm>
        </p:grpSpPr>
        <p:sp>
          <p:nvSpPr>
            <p:cNvPr id="461" name="직사각형 46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62" name="직사각형 46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9,4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63" name="그룹 462"/>
          <p:cNvGrpSpPr/>
          <p:nvPr/>
        </p:nvGrpSpPr>
        <p:grpSpPr>
          <a:xfrm>
            <a:off x="16979000" y="7546862"/>
            <a:ext cx="1803600" cy="1803600"/>
            <a:chOff x="2322364" y="1620391"/>
            <a:chExt cx="1803600" cy="1803600"/>
          </a:xfrm>
        </p:grpSpPr>
        <p:sp>
          <p:nvSpPr>
            <p:cNvPr id="464" name="직사각형 46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65" name="직사각형 46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10,4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66" name="그룹 465"/>
          <p:cNvGrpSpPr/>
          <p:nvPr/>
        </p:nvGrpSpPr>
        <p:grpSpPr>
          <a:xfrm>
            <a:off x="18779000" y="7546862"/>
            <a:ext cx="1803600" cy="1803600"/>
            <a:chOff x="2322364" y="1620391"/>
            <a:chExt cx="1803600" cy="1803600"/>
          </a:xfrm>
        </p:grpSpPr>
        <p:sp>
          <p:nvSpPr>
            <p:cNvPr id="467" name="직사각형 46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68" name="직사각형 46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11,4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69" name="그룹 468"/>
          <p:cNvGrpSpPr/>
          <p:nvPr/>
        </p:nvGrpSpPr>
        <p:grpSpPr>
          <a:xfrm>
            <a:off x="782600" y="9346862"/>
            <a:ext cx="1803600" cy="1803600"/>
            <a:chOff x="2322364" y="1620391"/>
            <a:chExt cx="1803600" cy="1803600"/>
          </a:xfrm>
        </p:grpSpPr>
        <p:sp>
          <p:nvSpPr>
            <p:cNvPr id="470" name="직사각형 46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71" name="직사각형 47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72" name="그룹 471"/>
          <p:cNvGrpSpPr/>
          <p:nvPr/>
        </p:nvGrpSpPr>
        <p:grpSpPr>
          <a:xfrm>
            <a:off x="2579000" y="9346862"/>
            <a:ext cx="1803600" cy="1803600"/>
            <a:chOff x="2322364" y="1620391"/>
            <a:chExt cx="1803600" cy="1803600"/>
          </a:xfrm>
        </p:grpSpPr>
        <p:sp>
          <p:nvSpPr>
            <p:cNvPr id="473" name="직사각형 47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74" name="직사각형 47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2,3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75" name="그룹 474"/>
          <p:cNvGrpSpPr/>
          <p:nvPr/>
        </p:nvGrpSpPr>
        <p:grpSpPr>
          <a:xfrm>
            <a:off x="4379000" y="9346862"/>
            <a:ext cx="1803600" cy="1803600"/>
            <a:chOff x="2322364" y="1620391"/>
            <a:chExt cx="1803600" cy="1803600"/>
          </a:xfrm>
        </p:grpSpPr>
        <p:sp>
          <p:nvSpPr>
            <p:cNvPr id="476" name="직사각형 47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77" name="직사각형 47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3,3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78" name="그룹 477"/>
          <p:cNvGrpSpPr/>
          <p:nvPr/>
        </p:nvGrpSpPr>
        <p:grpSpPr>
          <a:xfrm>
            <a:off x="6179000" y="9346862"/>
            <a:ext cx="1803600" cy="1803600"/>
            <a:chOff x="2322364" y="1620391"/>
            <a:chExt cx="1803600" cy="1803600"/>
          </a:xfrm>
        </p:grpSpPr>
        <p:sp>
          <p:nvSpPr>
            <p:cNvPr id="479" name="직사각형 47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0" name="직사각형 47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4,3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81" name="그룹 480"/>
          <p:cNvGrpSpPr/>
          <p:nvPr/>
        </p:nvGrpSpPr>
        <p:grpSpPr>
          <a:xfrm>
            <a:off x="7979000" y="9346862"/>
            <a:ext cx="1803600" cy="1803600"/>
            <a:chOff x="2322364" y="1620391"/>
            <a:chExt cx="1803600" cy="1803600"/>
          </a:xfrm>
        </p:grpSpPr>
        <p:sp>
          <p:nvSpPr>
            <p:cNvPr id="482" name="직사각형 48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3" name="직사각형 48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5,3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84" name="그룹 483"/>
          <p:cNvGrpSpPr/>
          <p:nvPr/>
        </p:nvGrpSpPr>
        <p:grpSpPr>
          <a:xfrm>
            <a:off x="9779000" y="9346862"/>
            <a:ext cx="1803600" cy="1803600"/>
            <a:chOff x="2322364" y="1620391"/>
            <a:chExt cx="1803600" cy="1803600"/>
          </a:xfrm>
        </p:grpSpPr>
        <p:sp>
          <p:nvSpPr>
            <p:cNvPr id="485" name="직사각형 48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6" name="직사각형 48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6,3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87" name="그룹 486"/>
          <p:cNvGrpSpPr/>
          <p:nvPr/>
        </p:nvGrpSpPr>
        <p:grpSpPr>
          <a:xfrm>
            <a:off x="11579000" y="9346862"/>
            <a:ext cx="1803600" cy="1803600"/>
            <a:chOff x="2322364" y="1620391"/>
            <a:chExt cx="1803600" cy="1803600"/>
          </a:xfrm>
        </p:grpSpPr>
        <p:sp>
          <p:nvSpPr>
            <p:cNvPr id="488" name="직사각형 48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9" name="직사각형 48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7,3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90" name="그룹 489"/>
          <p:cNvGrpSpPr/>
          <p:nvPr/>
        </p:nvGrpSpPr>
        <p:grpSpPr>
          <a:xfrm>
            <a:off x="13379000" y="9346862"/>
            <a:ext cx="1803600" cy="1803600"/>
            <a:chOff x="2322364" y="1620391"/>
            <a:chExt cx="1803600" cy="1803600"/>
          </a:xfrm>
        </p:grpSpPr>
        <p:sp>
          <p:nvSpPr>
            <p:cNvPr id="491" name="직사각형 49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92" name="직사각형 49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8,3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93" name="그룹 492"/>
          <p:cNvGrpSpPr/>
          <p:nvPr/>
        </p:nvGrpSpPr>
        <p:grpSpPr>
          <a:xfrm>
            <a:off x="15179000" y="9346862"/>
            <a:ext cx="1803600" cy="1803600"/>
            <a:chOff x="2322364" y="1620391"/>
            <a:chExt cx="1803600" cy="1803600"/>
          </a:xfrm>
        </p:grpSpPr>
        <p:sp>
          <p:nvSpPr>
            <p:cNvPr id="494" name="직사각형 49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95" name="직사각형 49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9,3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96" name="그룹 495"/>
          <p:cNvGrpSpPr/>
          <p:nvPr/>
        </p:nvGrpSpPr>
        <p:grpSpPr>
          <a:xfrm>
            <a:off x="16979000" y="9346862"/>
            <a:ext cx="1803600" cy="1803600"/>
            <a:chOff x="2322364" y="1620391"/>
            <a:chExt cx="1803600" cy="1803600"/>
          </a:xfrm>
        </p:grpSpPr>
        <p:sp>
          <p:nvSpPr>
            <p:cNvPr id="497" name="직사각형 49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98" name="직사각형 49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10,3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499" name="그룹 498"/>
          <p:cNvGrpSpPr/>
          <p:nvPr/>
        </p:nvGrpSpPr>
        <p:grpSpPr>
          <a:xfrm>
            <a:off x="18779000" y="9346862"/>
            <a:ext cx="1803600" cy="1803600"/>
            <a:chOff x="2322364" y="1620391"/>
            <a:chExt cx="1803600" cy="1803600"/>
          </a:xfrm>
        </p:grpSpPr>
        <p:sp>
          <p:nvSpPr>
            <p:cNvPr id="500" name="직사각형 49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01" name="직사각형 50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11,3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02" name="그룹 501"/>
          <p:cNvGrpSpPr/>
          <p:nvPr/>
        </p:nvGrpSpPr>
        <p:grpSpPr>
          <a:xfrm>
            <a:off x="782600" y="11146862"/>
            <a:ext cx="1803600" cy="1803600"/>
            <a:chOff x="2322364" y="1620391"/>
            <a:chExt cx="1803600" cy="1803600"/>
          </a:xfrm>
        </p:grpSpPr>
        <p:sp>
          <p:nvSpPr>
            <p:cNvPr id="503" name="직사각형 50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04" name="직사각형 50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05" name="그룹 504"/>
          <p:cNvGrpSpPr/>
          <p:nvPr/>
        </p:nvGrpSpPr>
        <p:grpSpPr>
          <a:xfrm>
            <a:off x="2579000" y="11146862"/>
            <a:ext cx="1803600" cy="1803600"/>
            <a:chOff x="2322364" y="1620391"/>
            <a:chExt cx="1803600" cy="1803600"/>
          </a:xfrm>
        </p:grpSpPr>
        <p:sp>
          <p:nvSpPr>
            <p:cNvPr id="506" name="직사각형 50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07" name="직사각형 50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2,2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08" name="그룹 507"/>
          <p:cNvGrpSpPr/>
          <p:nvPr/>
        </p:nvGrpSpPr>
        <p:grpSpPr>
          <a:xfrm>
            <a:off x="4379000" y="11146862"/>
            <a:ext cx="1803600" cy="1803600"/>
            <a:chOff x="2322364" y="1620391"/>
            <a:chExt cx="1803600" cy="1803600"/>
          </a:xfrm>
        </p:grpSpPr>
        <p:sp>
          <p:nvSpPr>
            <p:cNvPr id="509" name="직사각형 50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0" name="직사각형 50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3,2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11" name="그룹 510"/>
          <p:cNvGrpSpPr/>
          <p:nvPr/>
        </p:nvGrpSpPr>
        <p:grpSpPr>
          <a:xfrm>
            <a:off x="6179000" y="11146862"/>
            <a:ext cx="1803600" cy="1803600"/>
            <a:chOff x="2322364" y="1620391"/>
            <a:chExt cx="1803600" cy="1803600"/>
          </a:xfrm>
        </p:grpSpPr>
        <p:sp>
          <p:nvSpPr>
            <p:cNvPr id="512" name="직사각형 51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3" name="직사각형 51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4,2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14" name="그룹 513"/>
          <p:cNvGrpSpPr/>
          <p:nvPr/>
        </p:nvGrpSpPr>
        <p:grpSpPr>
          <a:xfrm>
            <a:off x="7979000" y="11146862"/>
            <a:ext cx="1803600" cy="1803600"/>
            <a:chOff x="2322364" y="1620391"/>
            <a:chExt cx="1803600" cy="1803600"/>
          </a:xfrm>
        </p:grpSpPr>
        <p:sp>
          <p:nvSpPr>
            <p:cNvPr id="515" name="직사각형 51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6" name="직사각형 51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5,2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17" name="그룹 516"/>
          <p:cNvGrpSpPr/>
          <p:nvPr/>
        </p:nvGrpSpPr>
        <p:grpSpPr>
          <a:xfrm>
            <a:off x="9779000" y="11146862"/>
            <a:ext cx="1803600" cy="1803600"/>
            <a:chOff x="2322364" y="1620391"/>
            <a:chExt cx="1803600" cy="1803600"/>
          </a:xfrm>
        </p:grpSpPr>
        <p:sp>
          <p:nvSpPr>
            <p:cNvPr id="518" name="직사각형 51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9" name="직사각형 51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6,2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20" name="그룹 519"/>
          <p:cNvGrpSpPr/>
          <p:nvPr/>
        </p:nvGrpSpPr>
        <p:grpSpPr>
          <a:xfrm>
            <a:off x="11579000" y="11146862"/>
            <a:ext cx="1803600" cy="1803600"/>
            <a:chOff x="2322364" y="1620391"/>
            <a:chExt cx="1803600" cy="1803600"/>
          </a:xfrm>
        </p:grpSpPr>
        <p:sp>
          <p:nvSpPr>
            <p:cNvPr id="521" name="직사각형 52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22" name="직사각형 52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7,2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23" name="그룹 522"/>
          <p:cNvGrpSpPr/>
          <p:nvPr/>
        </p:nvGrpSpPr>
        <p:grpSpPr>
          <a:xfrm>
            <a:off x="13379000" y="11146862"/>
            <a:ext cx="1803600" cy="1803600"/>
            <a:chOff x="2322364" y="1620391"/>
            <a:chExt cx="1803600" cy="1803600"/>
          </a:xfrm>
        </p:grpSpPr>
        <p:sp>
          <p:nvSpPr>
            <p:cNvPr id="524" name="직사각형 52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25" name="직사각형 52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8,2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26" name="그룹 525"/>
          <p:cNvGrpSpPr/>
          <p:nvPr/>
        </p:nvGrpSpPr>
        <p:grpSpPr>
          <a:xfrm>
            <a:off x="15179000" y="11146862"/>
            <a:ext cx="1803600" cy="1803600"/>
            <a:chOff x="2322364" y="1620391"/>
            <a:chExt cx="1803600" cy="1803600"/>
          </a:xfrm>
        </p:grpSpPr>
        <p:sp>
          <p:nvSpPr>
            <p:cNvPr id="527" name="직사각형 52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28" name="직사각형 52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9,2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29" name="그룹 528"/>
          <p:cNvGrpSpPr/>
          <p:nvPr/>
        </p:nvGrpSpPr>
        <p:grpSpPr>
          <a:xfrm>
            <a:off x="16979000" y="11146862"/>
            <a:ext cx="1803600" cy="1803600"/>
            <a:chOff x="2322364" y="1620391"/>
            <a:chExt cx="1803600" cy="1803600"/>
          </a:xfrm>
        </p:grpSpPr>
        <p:sp>
          <p:nvSpPr>
            <p:cNvPr id="530" name="직사각형 52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31" name="직사각형 53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10,2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32" name="그룹 531"/>
          <p:cNvGrpSpPr/>
          <p:nvPr/>
        </p:nvGrpSpPr>
        <p:grpSpPr>
          <a:xfrm>
            <a:off x="18779000" y="11146862"/>
            <a:ext cx="1803600" cy="1803600"/>
            <a:chOff x="2322364" y="1620391"/>
            <a:chExt cx="1803600" cy="1803600"/>
          </a:xfrm>
        </p:grpSpPr>
        <p:sp>
          <p:nvSpPr>
            <p:cNvPr id="533" name="직사각형 53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34" name="직사각형 53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11,2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35" name="그룹 534"/>
          <p:cNvGrpSpPr/>
          <p:nvPr/>
        </p:nvGrpSpPr>
        <p:grpSpPr>
          <a:xfrm>
            <a:off x="782600" y="12946862"/>
            <a:ext cx="1803600" cy="1803600"/>
            <a:chOff x="2322364" y="1620391"/>
            <a:chExt cx="1803600" cy="1803600"/>
          </a:xfrm>
        </p:grpSpPr>
        <p:sp>
          <p:nvSpPr>
            <p:cNvPr id="536" name="직사각형 53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37" name="직사각형 53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38" name="그룹 537"/>
          <p:cNvGrpSpPr/>
          <p:nvPr/>
        </p:nvGrpSpPr>
        <p:grpSpPr>
          <a:xfrm>
            <a:off x="2579000" y="12946862"/>
            <a:ext cx="1803600" cy="1803600"/>
            <a:chOff x="2322364" y="1620391"/>
            <a:chExt cx="1803600" cy="1803600"/>
          </a:xfrm>
        </p:grpSpPr>
        <p:sp>
          <p:nvSpPr>
            <p:cNvPr id="539" name="직사각형 53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0" name="직사각형 53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2,1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41" name="그룹 540"/>
          <p:cNvGrpSpPr/>
          <p:nvPr/>
        </p:nvGrpSpPr>
        <p:grpSpPr>
          <a:xfrm>
            <a:off x="4379000" y="12946862"/>
            <a:ext cx="1803600" cy="1803600"/>
            <a:chOff x="2322364" y="1620391"/>
            <a:chExt cx="1803600" cy="1803600"/>
          </a:xfrm>
        </p:grpSpPr>
        <p:sp>
          <p:nvSpPr>
            <p:cNvPr id="542" name="직사각형 54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3" name="직사각형 54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3,1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44" name="그룹 543"/>
          <p:cNvGrpSpPr/>
          <p:nvPr/>
        </p:nvGrpSpPr>
        <p:grpSpPr>
          <a:xfrm>
            <a:off x="6179000" y="12946862"/>
            <a:ext cx="1803600" cy="1803600"/>
            <a:chOff x="2322364" y="1620391"/>
            <a:chExt cx="1803600" cy="1803600"/>
          </a:xfrm>
        </p:grpSpPr>
        <p:sp>
          <p:nvSpPr>
            <p:cNvPr id="545" name="직사각형 54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6" name="직사각형 54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4,1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47" name="그룹 546"/>
          <p:cNvGrpSpPr/>
          <p:nvPr/>
        </p:nvGrpSpPr>
        <p:grpSpPr>
          <a:xfrm>
            <a:off x="7979000" y="12946862"/>
            <a:ext cx="1803600" cy="1803600"/>
            <a:chOff x="2322364" y="1620391"/>
            <a:chExt cx="1803600" cy="1803600"/>
          </a:xfrm>
        </p:grpSpPr>
        <p:sp>
          <p:nvSpPr>
            <p:cNvPr id="548" name="직사각형 54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9" name="직사각형 54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5,1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50" name="그룹 549"/>
          <p:cNvGrpSpPr/>
          <p:nvPr/>
        </p:nvGrpSpPr>
        <p:grpSpPr>
          <a:xfrm>
            <a:off x="9779000" y="12946862"/>
            <a:ext cx="1803600" cy="1803600"/>
            <a:chOff x="2322364" y="1620391"/>
            <a:chExt cx="1803600" cy="1803600"/>
          </a:xfrm>
        </p:grpSpPr>
        <p:sp>
          <p:nvSpPr>
            <p:cNvPr id="551" name="직사각형 55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52" name="직사각형 55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6,1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53" name="그룹 552"/>
          <p:cNvGrpSpPr/>
          <p:nvPr/>
        </p:nvGrpSpPr>
        <p:grpSpPr>
          <a:xfrm>
            <a:off x="11579000" y="12946862"/>
            <a:ext cx="1803600" cy="1803600"/>
            <a:chOff x="2322364" y="1620391"/>
            <a:chExt cx="1803600" cy="1803600"/>
          </a:xfrm>
        </p:grpSpPr>
        <p:sp>
          <p:nvSpPr>
            <p:cNvPr id="554" name="직사각형 55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55" name="직사각형 55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7,1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56" name="그룹 555"/>
          <p:cNvGrpSpPr/>
          <p:nvPr/>
        </p:nvGrpSpPr>
        <p:grpSpPr>
          <a:xfrm>
            <a:off x="13379000" y="12946862"/>
            <a:ext cx="1803600" cy="1803600"/>
            <a:chOff x="2322364" y="1620391"/>
            <a:chExt cx="1803600" cy="1803600"/>
          </a:xfrm>
        </p:grpSpPr>
        <p:sp>
          <p:nvSpPr>
            <p:cNvPr id="557" name="직사각형 55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58" name="직사각형 55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8,1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59" name="그룹 558"/>
          <p:cNvGrpSpPr/>
          <p:nvPr/>
        </p:nvGrpSpPr>
        <p:grpSpPr>
          <a:xfrm>
            <a:off x="15179000" y="12946862"/>
            <a:ext cx="1803600" cy="1803600"/>
            <a:chOff x="2322364" y="1620391"/>
            <a:chExt cx="1803600" cy="1803600"/>
          </a:xfrm>
        </p:grpSpPr>
        <p:sp>
          <p:nvSpPr>
            <p:cNvPr id="560" name="직사각형 55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61" name="직사각형 56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9,1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62" name="그룹 561"/>
          <p:cNvGrpSpPr/>
          <p:nvPr/>
        </p:nvGrpSpPr>
        <p:grpSpPr>
          <a:xfrm>
            <a:off x="16979000" y="12946862"/>
            <a:ext cx="1803600" cy="1803600"/>
            <a:chOff x="2322364" y="1620391"/>
            <a:chExt cx="1803600" cy="1803600"/>
          </a:xfrm>
        </p:grpSpPr>
        <p:sp>
          <p:nvSpPr>
            <p:cNvPr id="563" name="직사각형 56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64" name="직사각형 56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10,1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565" name="그룹 564"/>
          <p:cNvGrpSpPr/>
          <p:nvPr/>
        </p:nvGrpSpPr>
        <p:grpSpPr>
          <a:xfrm>
            <a:off x="18779000" y="12946862"/>
            <a:ext cx="1803600" cy="1803600"/>
            <a:chOff x="2322364" y="1620391"/>
            <a:chExt cx="1803600" cy="1803600"/>
          </a:xfrm>
        </p:grpSpPr>
        <p:sp>
          <p:nvSpPr>
            <p:cNvPr id="566" name="직사각형 56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67" name="직사각형 56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1800" b="1" dirty="0" smtClean="0">
                  <a:latin typeface="Arial" pitchFamily="34" charset="0"/>
                  <a:cs typeface="Arial" pitchFamily="34" charset="0"/>
                </a:rPr>
                <a:t>11,1</a:t>
              </a:r>
              <a:endParaRPr lang="ko-KR" altLang="en-US" sz="1800" b="1" dirty="0">
                <a:latin typeface="Arial" pitchFamily="34" charset="0"/>
                <a:cs typeface="Arial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701417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"/>
          <p:cNvGrpSpPr/>
          <p:nvPr/>
        </p:nvGrpSpPr>
        <p:grpSpPr>
          <a:xfrm>
            <a:off x="782600" y="350462"/>
            <a:ext cx="19800000" cy="14400000"/>
            <a:chOff x="782600" y="350462"/>
            <a:chExt cx="19800000" cy="14400000"/>
          </a:xfrm>
        </p:grpSpPr>
        <p:sp>
          <p:nvSpPr>
            <p:cNvPr id="196" name="직사각형 195"/>
            <p:cNvSpPr/>
            <p:nvPr/>
          </p:nvSpPr>
          <p:spPr>
            <a:xfrm>
              <a:off x="7826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6" name="직사각형 215"/>
            <p:cNvSpPr/>
            <p:nvPr/>
          </p:nvSpPr>
          <p:spPr>
            <a:xfrm>
              <a:off x="25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7" name="직사각형 216"/>
            <p:cNvSpPr/>
            <p:nvPr/>
          </p:nvSpPr>
          <p:spPr>
            <a:xfrm>
              <a:off x="43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8" name="직사각형 217"/>
            <p:cNvSpPr/>
            <p:nvPr/>
          </p:nvSpPr>
          <p:spPr>
            <a:xfrm>
              <a:off x="61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19" name="직사각형 218"/>
            <p:cNvSpPr/>
            <p:nvPr/>
          </p:nvSpPr>
          <p:spPr>
            <a:xfrm>
              <a:off x="79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0" name="직사각형 219"/>
            <p:cNvSpPr/>
            <p:nvPr/>
          </p:nvSpPr>
          <p:spPr>
            <a:xfrm>
              <a:off x="97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1" name="직사각형 220"/>
            <p:cNvSpPr/>
            <p:nvPr/>
          </p:nvSpPr>
          <p:spPr>
            <a:xfrm>
              <a:off x="115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2" name="직사각형 221"/>
            <p:cNvSpPr/>
            <p:nvPr/>
          </p:nvSpPr>
          <p:spPr>
            <a:xfrm>
              <a:off x="133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3" name="직사각형 222"/>
            <p:cNvSpPr/>
            <p:nvPr/>
          </p:nvSpPr>
          <p:spPr>
            <a:xfrm>
              <a:off x="151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4" name="직사각형 223"/>
            <p:cNvSpPr/>
            <p:nvPr/>
          </p:nvSpPr>
          <p:spPr>
            <a:xfrm>
              <a:off x="169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5" name="직사각형 224"/>
            <p:cNvSpPr/>
            <p:nvPr/>
          </p:nvSpPr>
          <p:spPr>
            <a:xfrm>
              <a:off x="18779000" y="3504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6" name="직사각형 225"/>
            <p:cNvSpPr/>
            <p:nvPr/>
          </p:nvSpPr>
          <p:spPr>
            <a:xfrm>
              <a:off x="7826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7" name="직사각형 226"/>
            <p:cNvSpPr/>
            <p:nvPr/>
          </p:nvSpPr>
          <p:spPr>
            <a:xfrm>
              <a:off x="25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8" name="직사각형 227"/>
            <p:cNvSpPr/>
            <p:nvPr/>
          </p:nvSpPr>
          <p:spPr>
            <a:xfrm>
              <a:off x="43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9" name="직사각형 228"/>
            <p:cNvSpPr/>
            <p:nvPr/>
          </p:nvSpPr>
          <p:spPr>
            <a:xfrm>
              <a:off x="61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0" name="직사각형 229"/>
            <p:cNvSpPr/>
            <p:nvPr/>
          </p:nvSpPr>
          <p:spPr>
            <a:xfrm>
              <a:off x="79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1" name="직사각형 230"/>
            <p:cNvSpPr/>
            <p:nvPr/>
          </p:nvSpPr>
          <p:spPr>
            <a:xfrm>
              <a:off x="97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2" name="직사각형 231"/>
            <p:cNvSpPr/>
            <p:nvPr/>
          </p:nvSpPr>
          <p:spPr>
            <a:xfrm>
              <a:off x="115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3" name="직사각형 232"/>
            <p:cNvSpPr/>
            <p:nvPr/>
          </p:nvSpPr>
          <p:spPr>
            <a:xfrm>
              <a:off x="133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4" name="직사각형 233"/>
            <p:cNvSpPr/>
            <p:nvPr/>
          </p:nvSpPr>
          <p:spPr>
            <a:xfrm>
              <a:off x="151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5" name="직사각형 234"/>
            <p:cNvSpPr/>
            <p:nvPr/>
          </p:nvSpPr>
          <p:spPr>
            <a:xfrm>
              <a:off x="169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6" name="직사각형 235"/>
            <p:cNvSpPr/>
            <p:nvPr/>
          </p:nvSpPr>
          <p:spPr>
            <a:xfrm>
              <a:off x="18779000" y="2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7" name="직사각형 236"/>
            <p:cNvSpPr/>
            <p:nvPr/>
          </p:nvSpPr>
          <p:spPr>
            <a:xfrm>
              <a:off x="7826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8" name="직사각형 237"/>
            <p:cNvSpPr/>
            <p:nvPr/>
          </p:nvSpPr>
          <p:spPr>
            <a:xfrm>
              <a:off x="25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39" name="직사각형 238"/>
            <p:cNvSpPr/>
            <p:nvPr/>
          </p:nvSpPr>
          <p:spPr>
            <a:xfrm>
              <a:off x="43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0" name="직사각형 239"/>
            <p:cNvSpPr/>
            <p:nvPr/>
          </p:nvSpPr>
          <p:spPr>
            <a:xfrm>
              <a:off x="61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1" name="직사각형 240"/>
            <p:cNvSpPr/>
            <p:nvPr/>
          </p:nvSpPr>
          <p:spPr>
            <a:xfrm>
              <a:off x="79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2" name="직사각형 241"/>
            <p:cNvSpPr/>
            <p:nvPr/>
          </p:nvSpPr>
          <p:spPr>
            <a:xfrm>
              <a:off x="97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3" name="직사각형 242"/>
            <p:cNvSpPr/>
            <p:nvPr/>
          </p:nvSpPr>
          <p:spPr>
            <a:xfrm>
              <a:off x="115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4" name="직사각형 243"/>
            <p:cNvSpPr/>
            <p:nvPr/>
          </p:nvSpPr>
          <p:spPr>
            <a:xfrm>
              <a:off x="133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5" name="직사각형 244"/>
            <p:cNvSpPr/>
            <p:nvPr/>
          </p:nvSpPr>
          <p:spPr>
            <a:xfrm>
              <a:off x="151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6" name="직사각형 245"/>
            <p:cNvSpPr/>
            <p:nvPr/>
          </p:nvSpPr>
          <p:spPr>
            <a:xfrm>
              <a:off x="169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7" name="직사각형 246"/>
            <p:cNvSpPr/>
            <p:nvPr/>
          </p:nvSpPr>
          <p:spPr>
            <a:xfrm>
              <a:off x="18779000" y="3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8" name="직사각형 247"/>
            <p:cNvSpPr/>
            <p:nvPr/>
          </p:nvSpPr>
          <p:spPr>
            <a:xfrm>
              <a:off x="7826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49" name="직사각형 248"/>
            <p:cNvSpPr/>
            <p:nvPr/>
          </p:nvSpPr>
          <p:spPr>
            <a:xfrm>
              <a:off x="25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0" name="직사각형 249"/>
            <p:cNvSpPr/>
            <p:nvPr/>
          </p:nvSpPr>
          <p:spPr>
            <a:xfrm>
              <a:off x="43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1" name="직사각형 250"/>
            <p:cNvSpPr/>
            <p:nvPr/>
          </p:nvSpPr>
          <p:spPr>
            <a:xfrm>
              <a:off x="61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2" name="직사각형 251"/>
            <p:cNvSpPr/>
            <p:nvPr/>
          </p:nvSpPr>
          <p:spPr>
            <a:xfrm>
              <a:off x="79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3" name="직사각형 252"/>
            <p:cNvSpPr/>
            <p:nvPr/>
          </p:nvSpPr>
          <p:spPr>
            <a:xfrm>
              <a:off x="97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4" name="직사각형 253"/>
            <p:cNvSpPr/>
            <p:nvPr/>
          </p:nvSpPr>
          <p:spPr>
            <a:xfrm>
              <a:off x="115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5" name="직사각형 254"/>
            <p:cNvSpPr/>
            <p:nvPr/>
          </p:nvSpPr>
          <p:spPr>
            <a:xfrm>
              <a:off x="133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6" name="직사각형 255"/>
            <p:cNvSpPr/>
            <p:nvPr/>
          </p:nvSpPr>
          <p:spPr>
            <a:xfrm>
              <a:off x="151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7" name="직사각형 256"/>
            <p:cNvSpPr/>
            <p:nvPr/>
          </p:nvSpPr>
          <p:spPr>
            <a:xfrm>
              <a:off x="169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8" name="직사각형 257"/>
            <p:cNvSpPr/>
            <p:nvPr/>
          </p:nvSpPr>
          <p:spPr>
            <a:xfrm>
              <a:off x="18779000" y="57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59" name="직사각형 258"/>
            <p:cNvSpPr/>
            <p:nvPr/>
          </p:nvSpPr>
          <p:spPr>
            <a:xfrm>
              <a:off x="7826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0" name="직사각형 259"/>
            <p:cNvSpPr/>
            <p:nvPr/>
          </p:nvSpPr>
          <p:spPr>
            <a:xfrm>
              <a:off x="25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1" name="직사각형 260"/>
            <p:cNvSpPr/>
            <p:nvPr/>
          </p:nvSpPr>
          <p:spPr>
            <a:xfrm>
              <a:off x="43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2" name="직사각형 261"/>
            <p:cNvSpPr/>
            <p:nvPr/>
          </p:nvSpPr>
          <p:spPr>
            <a:xfrm>
              <a:off x="61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3" name="직사각형 262"/>
            <p:cNvSpPr/>
            <p:nvPr/>
          </p:nvSpPr>
          <p:spPr>
            <a:xfrm>
              <a:off x="79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4" name="직사각형 263"/>
            <p:cNvSpPr/>
            <p:nvPr/>
          </p:nvSpPr>
          <p:spPr>
            <a:xfrm>
              <a:off x="97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5" name="직사각형 264"/>
            <p:cNvSpPr/>
            <p:nvPr/>
          </p:nvSpPr>
          <p:spPr>
            <a:xfrm>
              <a:off x="115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6" name="직사각형 265"/>
            <p:cNvSpPr/>
            <p:nvPr/>
          </p:nvSpPr>
          <p:spPr>
            <a:xfrm>
              <a:off x="133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7" name="직사각형 266"/>
            <p:cNvSpPr/>
            <p:nvPr/>
          </p:nvSpPr>
          <p:spPr>
            <a:xfrm>
              <a:off x="151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8" name="직사각형 267"/>
            <p:cNvSpPr/>
            <p:nvPr/>
          </p:nvSpPr>
          <p:spPr>
            <a:xfrm>
              <a:off x="169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69" name="직사각형 268"/>
            <p:cNvSpPr/>
            <p:nvPr/>
          </p:nvSpPr>
          <p:spPr>
            <a:xfrm>
              <a:off x="18779000" y="75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0" name="직사각형 269"/>
            <p:cNvSpPr/>
            <p:nvPr/>
          </p:nvSpPr>
          <p:spPr>
            <a:xfrm>
              <a:off x="7826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1" name="직사각형 270"/>
            <p:cNvSpPr/>
            <p:nvPr/>
          </p:nvSpPr>
          <p:spPr>
            <a:xfrm>
              <a:off x="25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2" name="직사각형 271"/>
            <p:cNvSpPr/>
            <p:nvPr/>
          </p:nvSpPr>
          <p:spPr>
            <a:xfrm>
              <a:off x="43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3" name="직사각형 272"/>
            <p:cNvSpPr/>
            <p:nvPr/>
          </p:nvSpPr>
          <p:spPr>
            <a:xfrm>
              <a:off x="61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4" name="직사각형 273"/>
            <p:cNvSpPr/>
            <p:nvPr/>
          </p:nvSpPr>
          <p:spPr>
            <a:xfrm>
              <a:off x="79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5" name="직사각형 274"/>
            <p:cNvSpPr/>
            <p:nvPr/>
          </p:nvSpPr>
          <p:spPr>
            <a:xfrm>
              <a:off x="97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6" name="직사각형 275"/>
            <p:cNvSpPr/>
            <p:nvPr/>
          </p:nvSpPr>
          <p:spPr>
            <a:xfrm>
              <a:off x="115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7" name="직사각형 276"/>
            <p:cNvSpPr/>
            <p:nvPr/>
          </p:nvSpPr>
          <p:spPr>
            <a:xfrm>
              <a:off x="133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8" name="직사각형 277"/>
            <p:cNvSpPr/>
            <p:nvPr/>
          </p:nvSpPr>
          <p:spPr>
            <a:xfrm>
              <a:off x="151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79" name="직사각형 278"/>
            <p:cNvSpPr/>
            <p:nvPr/>
          </p:nvSpPr>
          <p:spPr>
            <a:xfrm>
              <a:off x="169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0" name="직사각형 279"/>
            <p:cNvSpPr/>
            <p:nvPr/>
          </p:nvSpPr>
          <p:spPr>
            <a:xfrm>
              <a:off x="18779000" y="93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1" name="직사각형 280"/>
            <p:cNvSpPr/>
            <p:nvPr/>
          </p:nvSpPr>
          <p:spPr>
            <a:xfrm>
              <a:off x="7826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2" name="직사각형 281"/>
            <p:cNvSpPr/>
            <p:nvPr/>
          </p:nvSpPr>
          <p:spPr>
            <a:xfrm>
              <a:off x="25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3" name="직사각형 282"/>
            <p:cNvSpPr/>
            <p:nvPr/>
          </p:nvSpPr>
          <p:spPr>
            <a:xfrm>
              <a:off x="43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4" name="직사각형 283"/>
            <p:cNvSpPr/>
            <p:nvPr/>
          </p:nvSpPr>
          <p:spPr>
            <a:xfrm>
              <a:off x="61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5" name="직사각형 284"/>
            <p:cNvSpPr/>
            <p:nvPr/>
          </p:nvSpPr>
          <p:spPr>
            <a:xfrm>
              <a:off x="79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6" name="직사각형 285"/>
            <p:cNvSpPr/>
            <p:nvPr/>
          </p:nvSpPr>
          <p:spPr>
            <a:xfrm>
              <a:off x="97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7" name="직사각형 286"/>
            <p:cNvSpPr/>
            <p:nvPr/>
          </p:nvSpPr>
          <p:spPr>
            <a:xfrm>
              <a:off x="115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8" name="직사각형 287"/>
            <p:cNvSpPr/>
            <p:nvPr/>
          </p:nvSpPr>
          <p:spPr>
            <a:xfrm>
              <a:off x="133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89" name="직사각형 288"/>
            <p:cNvSpPr/>
            <p:nvPr/>
          </p:nvSpPr>
          <p:spPr>
            <a:xfrm>
              <a:off x="151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0" name="직사각형 289"/>
            <p:cNvSpPr/>
            <p:nvPr/>
          </p:nvSpPr>
          <p:spPr>
            <a:xfrm>
              <a:off x="169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1" name="직사각형 290"/>
            <p:cNvSpPr/>
            <p:nvPr/>
          </p:nvSpPr>
          <p:spPr>
            <a:xfrm>
              <a:off x="18779000" y="111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2" name="직사각형 291"/>
            <p:cNvSpPr/>
            <p:nvPr/>
          </p:nvSpPr>
          <p:spPr>
            <a:xfrm>
              <a:off x="7826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3" name="직사각형 292"/>
            <p:cNvSpPr/>
            <p:nvPr/>
          </p:nvSpPr>
          <p:spPr>
            <a:xfrm>
              <a:off x="25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4" name="직사각형 293"/>
            <p:cNvSpPr/>
            <p:nvPr/>
          </p:nvSpPr>
          <p:spPr>
            <a:xfrm>
              <a:off x="43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5" name="직사각형 294"/>
            <p:cNvSpPr/>
            <p:nvPr/>
          </p:nvSpPr>
          <p:spPr>
            <a:xfrm>
              <a:off x="61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6" name="직사각형 295"/>
            <p:cNvSpPr/>
            <p:nvPr/>
          </p:nvSpPr>
          <p:spPr>
            <a:xfrm>
              <a:off x="79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7" name="직사각형 296"/>
            <p:cNvSpPr/>
            <p:nvPr/>
          </p:nvSpPr>
          <p:spPr>
            <a:xfrm>
              <a:off x="97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8" name="직사각형 297"/>
            <p:cNvSpPr/>
            <p:nvPr/>
          </p:nvSpPr>
          <p:spPr>
            <a:xfrm>
              <a:off x="115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99" name="직사각형 298"/>
            <p:cNvSpPr/>
            <p:nvPr/>
          </p:nvSpPr>
          <p:spPr>
            <a:xfrm>
              <a:off x="133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0" name="직사각형 299"/>
            <p:cNvSpPr/>
            <p:nvPr/>
          </p:nvSpPr>
          <p:spPr>
            <a:xfrm>
              <a:off x="151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1" name="직사각형 300"/>
            <p:cNvSpPr/>
            <p:nvPr/>
          </p:nvSpPr>
          <p:spPr>
            <a:xfrm>
              <a:off x="169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2" name="직사각형 301"/>
            <p:cNvSpPr/>
            <p:nvPr/>
          </p:nvSpPr>
          <p:spPr>
            <a:xfrm>
              <a:off x="18779000" y="12946862"/>
              <a:ext cx="1803600" cy="1803600"/>
            </a:xfrm>
            <a:prstGeom prst="rect">
              <a:avLst/>
            </a:prstGeom>
            <a:solidFill>
              <a:schemeClr val="bg1"/>
            </a:solidFill>
            <a:ln w="12700" cap="sq" cmpd="sng">
              <a:solidFill>
                <a:srgbClr val="000000">
                  <a:alpha val="9804"/>
                </a:srgbClr>
              </a:solidFill>
              <a:prstDash val="dash"/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04" name="그룹 303"/>
          <p:cNvGrpSpPr/>
          <p:nvPr/>
        </p:nvGrpSpPr>
        <p:grpSpPr>
          <a:xfrm>
            <a:off x="782600" y="350462"/>
            <a:ext cx="1803600" cy="1803600"/>
            <a:chOff x="2322364" y="1620391"/>
            <a:chExt cx="1803600" cy="1803600"/>
          </a:xfrm>
        </p:grpSpPr>
        <p:sp>
          <p:nvSpPr>
            <p:cNvPr id="305" name="직사각형 30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6" name="직사각형 30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07" name="그룹 306"/>
          <p:cNvGrpSpPr/>
          <p:nvPr/>
        </p:nvGrpSpPr>
        <p:grpSpPr>
          <a:xfrm>
            <a:off x="2579000" y="350462"/>
            <a:ext cx="1803600" cy="1803600"/>
            <a:chOff x="2322364" y="1620391"/>
            <a:chExt cx="1803600" cy="1803600"/>
          </a:xfrm>
        </p:grpSpPr>
        <p:sp>
          <p:nvSpPr>
            <p:cNvPr id="308" name="직사각형 30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09" name="직사각형 30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10" name="그룹 309"/>
          <p:cNvGrpSpPr/>
          <p:nvPr/>
        </p:nvGrpSpPr>
        <p:grpSpPr>
          <a:xfrm>
            <a:off x="4379000" y="350462"/>
            <a:ext cx="1803600" cy="1803600"/>
            <a:chOff x="2322364" y="1620391"/>
            <a:chExt cx="1803600" cy="1803600"/>
          </a:xfrm>
        </p:grpSpPr>
        <p:sp>
          <p:nvSpPr>
            <p:cNvPr id="311" name="직사각형 31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12" name="직사각형 31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13" name="그룹 312"/>
          <p:cNvGrpSpPr/>
          <p:nvPr/>
        </p:nvGrpSpPr>
        <p:grpSpPr>
          <a:xfrm>
            <a:off x="6179000" y="350462"/>
            <a:ext cx="1803600" cy="1803600"/>
            <a:chOff x="2322364" y="1620391"/>
            <a:chExt cx="1803600" cy="1803600"/>
          </a:xfrm>
        </p:grpSpPr>
        <p:sp>
          <p:nvSpPr>
            <p:cNvPr id="314" name="직사각형 31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15" name="직사각형 31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16" name="그룹 315"/>
          <p:cNvGrpSpPr/>
          <p:nvPr/>
        </p:nvGrpSpPr>
        <p:grpSpPr>
          <a:xfrm>
            <a:off x="7979000" y="350462"/>
            <a:ext cx="1803600" cy="1803600"/>
            <a:chOff x="2322364" y="1620391"/>
            <a:chExt cx="1803600" cy="1803600"/>
          </a:xfrm>
        </p:grpSpPr>
        <p:sp>
          <p:nvSpPr>
            <p:cNvPr id="317" name="직사각형 31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18" name="직사각형 31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19" name="그룹 318"/>
          <p:cNvGrpSpPr/>
          <p:nvPr/>
        </p:nvGrpSpPr>
        <p:grpSpPr>
          <a:xfrm>
            <a:off x="9779000" y="350462"/>
            <a:ext cx="1803600" cy="1803600"/>
            <a:chOff x="2322364" y="1620391"/>
            <a:chExt cx="1803600" cy="1803600"/>
          </a:xfrm>
        </p:grpSpPr>
        <p:sp>
          <p:nvSpPr>
            <p:cNvPr id="320" name="직사각형 31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21" name="직사각형 32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22" name="그룹 321"/>
          <p:cNvGrpSpPr/>
          <p:nvPr/>
        </p:nvGrpSpPr>
        <p:grpSpPr>
          <a:xfrm>
            <a:off x="11579000" y="350462"/>
            <a:ext cx="1803600" cy="1803600"/>
            <a:chOff x="2322364" y="1620391"/>
            <a:chExt cx="1803600" cy="1803600"/>
          </a:xfrm>
        </p:grpSpPr>
        <p:sp>
          <p:nvSpPr>
            <p:cNvPr id="323" name="직사각형 32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24" name="직사각형 32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25" name="그룹 324"/>
          <p:cNvGrpSpPr/>
          <p:nvPr/>
        </p:nvGrpSpPr>
        <p:grpSpPr>
          <a:xfrm>
            <a:off x="13379000" y="350462"/>
            <a:ext cx="1803600" cy="1803600"/>
            <a:chOff x="2322364" y="1620391"/>
            <a:chExt cx="1803600" cy="1803600"/>
          </a:xfrm>
        </p:grpSpPr>
        <p:sp>
          <p:nvSpPr>
            <p:cNvPr id="326" name="직사각형 32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27" name="직사각형 32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28" name="그룹 327"/>
          <p:cNvGrpSpPr/>
          <p:nvPr/>
        </p:nvGrpSpPr>
        <p:grpSpPr>
          <a:xfrm>
            <a:off x="15179000" y="350462"/>
            <a:ext cx="1803600" cy="1803600"/>
            <a:chOff x="2322364" y="1620391"/>
            <a:chExt cx="1803600" cy="1803600"/>
          </a:xfrm>
        </p:grpSpPr>
        <p:sp>
          <p:nvSpPr>
            <p:cNvPr id="329" name="직사각형 32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0" name="직사각형 32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31" name="그룹 330"/>
          <p:cNvGrpSpPr/>
          <p:nvPr/>
        </p:nvGrpSpPr>
        <p:grpSpPr>
          <a:xfrm>
            <a:off x="16979000" y="350462"/>
            <a:ext cx="1803600" cy="1803600"/>
            <a:chOff x="2322364" y="1620391"/>
            <a:chExt cx="1803600" cy="1803600"/>
          </a:xfrm>
        </p:grpSpPr>
        <p:sp>
          <p:nvSpPr>
            <p:cNvPr id="332" name="직사각형 33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3" name="직사각형 33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34" name="그룹 333"/>
          <p:cNvGrpSpPr/>
          <p:nvPr/>
        </p:nvGrpSpPr>
        <p:grpSpPr>
          <a:xfrm>
            <a:off x="18779000" y="350462"/>
            <a:ext cx="1803600" cy="1803600"/>
            <a:chOff x="2322364" y="1620391"/>
            <a:chExt cx="1803600" cy="1803600"/>
          </a:xfrm>
        </p:grpSpPr>
        <p:sp>
          <p:nvSpPr>
            <p:cNvPr id="335" name="직사각형 33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6" name="직사각형 33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37" name="그룹 336"/>
          <p:cNvGrpSpPr/>
          <p:nvPr/>
        </p:nvGrpSpPr>
        <p:grpSpPr>
          <a:xfrm>
            <a:off x="782600" y="2146862"/>
            <a:ext cx="1803600" cy="1803600"/>
            <a:chOff x="2322364" y="1620391"/>
            <a:chExt cx="1803600" cy="1803600"/>
          </a:xfrm>
        </p:grpSpPr>
        <p:sp>
          <p:nvSpPr>
            <p:cNvPr id="338" name="직사각형 33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39" name="직사각형 33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40" name="그룹 339"/>
          <p:cNvGrpSpPr/>
          <p:nvPr/>
        </p:nvGrpSpPr>
        <p:grpSpPr>
          <a:xfrm>
            <a:off x="2579000" y="2146862"/>
            <a:ext cx="1803600" cy="1803600"/>
            <a:chOff x="2322364" y="1620391"/>
            <a:chExt cx="1803600" cy="1803600"/>
          </a:xfrm>
        </p:grpSpPr>
        <p:sp>
          <p:nvSpPr>
            <p:cNvPr id="341" name="직사각형 34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42" name="직사각형 34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43" name="그룹 342"/>
          <p:cNvGrpSpPr/>
          <p:nvPr/>
        </p:nvGrpSpPr>
        <p:grpSpPr>
          <a:xfrm>
            <a:off x="4379000" y="2146862"/>
            <a:ext cx="1803600" cy="1803600"/>
            <a:chOff x="2322364" y="1620391"/>
            <a:chExt cx="1803600" cy="1803600"/>
          </a:xfrm>
        </p:grpSpPr>
        <p:sp>
          <p:nvSpPr>
            <p:cNvPr id="344" name="직사각형 34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45" name="직사각형 34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46" name="그룹 345"/>
          <p:cNvGrpSpPr/>
          <p:nvPr/>
        </p:nvGrpSpPr>
        <p:grpSpPr>
          <a:xfrm>
            <a:off x="6179000" y="2146862"/>
            <a:ext cx="1803600" cy="1803600"/>
            <a:chOff x="2322364" y="1620391"/>
            <a:chExt cx="1803600" cy="1803600"/>
          </a:xfrm>
        </p:grpSpPr>
        <p:sp>
          <p:nvSpPr>
            <p:cNvPr id="347" name="직사각형 34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48" name="직사각형 34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49" name="그룹 348"/>
          <p:cNvGrpSpPr/>
          <p:nvPr/>
        </p:nvGrpSpPr>
        <p:grpSpPr>
          <a:xfrm>
            <a:off x="7979000" y="2146862"/>
            <a:ext cx="1803600" cy="1803600"/>
            <a:chOff x="2322364" y="1620391"/>
            <a:chExt cx="1803600" cy="1803600"/>
          </a:xfrm>
        </p:grpSpPr>
        <p:sp>
          <p:nvSpPr>
            <p:cNvPr id="350" name="직사각형 34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51" name="직사각형 35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52" name="그룹 351"/>
          <p:cNvGrpSpPr/>
          <p:nvPr/>
        </p:nvGrpSpPr>
        <p:grpSpPr>
          <a:xfrm>
            <a:off x="9779000" y="2146862"/>
            <a:ext cx="1803600" cy="1803600"/>
            <a:chOff x="2322364" y="1620391"/>
            <a:chExt cx="1803600" cy="1803600"/>
          </a:xfrm>
        </p:grpSpPr>
        <p:sp>
          <p:nvSpPr>
            <p:cNvPr id="353" name="직사각형 35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54" name="직사각형 35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55" name="그룹 354"/>
          <p:cNvGrpSpPr/>
          <p:nvPr/>
        </p:nvGrpSpPr>
        <p:grpSpPr>
          <a:xfrm>
            <a:off x="11579000" y="2146862"/>
            <a:ext cx="1803600" cy="1803600"/>
            <a:chOff x="2322364" y="1620391"/>
            <a:chExt cx="1803600" cy="1803600"/>
          </a:xfrm>
        </p:grpSpPr>
        <p:sp>
          <p:nvSpPr>
            <p:cNvPr id="356" name="직사각형 35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57" name="직사각형 35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58" name="그룹 357"/>
          <p:cNvGrpSpPr/>
          <p:nvPr/>
        </p:nvGrpSpPr>
        <p:grpSpPr>
          <a:xfrm>
            <a:off x="13379000" y="2146862"/>
            <a:ext cx="1803600" cy="1803600"/>
            <a:chOff x="2322364" y="1620391"/>
            <a:chExt cx="1803600" cy="1803600"/>
          </a:xfrm>
        </p:grpSpPr>
        <p:sp>
          <p:nvSpPr>
            <p:cNvPr id="359" name="직사각형 35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0" name="직사각형 35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61" name="그룹 360"/>
          <p:cNvGrpSpPr/>
          <p:nvPr/>
        </p:nvGrpSpPr>
        <p:grpSpPr>
          <a:xfrm>
            <a:off x="15179000" y="2146862"/>
            <a:ext cx="1803600" cy="1803600"/>
            <a:chOff x="2322364" y="1620391"/>
            <a:chExt cx="1803600" cy="1803600"/>
          </a:xfrm>
        </p:grpSpPr>
        <p:sp>
          <p:nvSpPr>
            <p:cNvPr id="362" name="직사각형 36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3" name="직사각형 36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64" name="그룹 363"/>
          <p:cNvGrpSpPr/>
          <p:nvPr/>
        </p:nvGrpSpPr>
        <p:grpSpPr>
          <a:xfrm>
            <a:off x="16979000" y="2146862"/>
            <a:ext cx="1803600" cy="1803600"/>
            <a:chOff x="2322364" y="1620391"/>
            <a:chExt cx="1803600" cy="1803600"/>
          </a:xfrm>
        </p:grpSpPr>
        <p:sp>
          <p:nvSpPr>
            <p:cNvPr id="365" name="직사각형 36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6" name="직사각형 36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67" name="그룹 366"/>
          <p:cNvGrpSpPr/>
          <p:nvPr/>
        </p:nvGrpSpPr>
        <p:grpSpPr>
          <a:xfrm>
            <a:off x="18779000" y="2146862"/>
            <a:ext cx="1803600" cy="1803600"/>
            <a:chOff x="2322364" y="1620391"/>
            <a:chExt cx="1803600" cy="1803600"/>
          </a:xfrm>
        </p:grpSpPr>
        <p:sp>
          <p:nvSpPr>
            <p:cNvPr id="368" name="직사각형 36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69" name="직사각형 36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70" name="그룹 369"/>
          <p:cNvGrpSpPr/>
          <p:nvPr/>
        </p:nvGrpSpPr>
        <p:grpSpPr>
          <a:xfrm>
            <a:off x="782600" y="3946862"/>
            <a:ext cx="1803600" cy="1803600"/>
            <a:chOff x="2322364" y="1620391"/>
            <a:chExt cx="1803600" cy="1803600"/>
          </a:xfrm>
        </p:grpSpPr>
        <p:sp>
          <p:nvSpPr>
            <p:cNvPr id="371" name="직사각형 37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72" name="직사각형 37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73" name="그룹 372"/>
          <p:cNvGrpSpPr/>
          <p:nvPr/>
        </p:nvGrpSpPr>
        <p:grpSpPr>
          <a:xfrm>
            <a:off x="2579000" y="3946862"/>
            <a:ext cx="1803600" cy="1803600"/>
            <a:chOff x="2322364" y="1620391"/>
            <a:chExt cx="1803600" cy="1803600"/>
          </a:xfrm>
        </p:grpSpPr>
        <p:sp>
          <p:nvSpPr>
            <p:cNvPr id="374" name="직사각형 37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75" name="직사각형 37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76" name="그룹 375"/>
          <p:cNvGrpSpPr/>
          <p:nvPr/>
        </p:nvGrpSpPr>
        <p:grpSpPr>
          <a:xfrm>
            <a:off x="4379000" y="3946862"/>
            <a:ext cx="1803600" cy="1803600"/>
            <a:chOff x="2322364" y="1620391"/>
            <a:chExt cx="1803600" cy="1803600"/>
          </a:xfrm>
        </p:grpSpPr>
        <p:sp>
          <p:nvSpPr>
            <p:cNvPr id="377" name="직사각형 37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78" name="직사각형 37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79" name="그룹 378"/>
          <p:cNvGrpSpPr/>
          <p:nvPr/>
        </p:nvGrpSpPr>
        <p:grpSpPr>
          <a:xfrm>
            <a:off x="6179000" y="3946862"/>
            <a:ext cx="1803600" cy="1803600"/>
            <a:chOff x="2322364" y="1620391"/>
            <a:chExt cx="1803600" cy="1803600"/>
          </a:xfrm>
        </p:grpSpPr>
        <p:sp>
          <p:nvSpPr>
            <p:cNvPr id="380" name="직사각형 37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81" name="직사각형 38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82" name="그룹 381"/>
          <p:cNvGrpSpPr/>
          <p:nvPr/>
        </p:nvGrpSpPr>
        <p:grpSpPr>
          <a:xfrm>
            <a:off x="7979000" y="3946862"/>
            <a:ext cx="1803600" cy="1803600"/>
            <a:chOff x="2322364" y="1620391"/>
            <a:chExt cx="1803600" cy="1803600"/>
          </a:xfrm>
        </p:grpSpPr>
        <p:sp>
          <p:nvSpPr>
            <p:cNvPr id="383" name="직사각형 38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84" name="직사각형 38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85" name="그룹 384"/>
          <p:cNvGrpSpPr/>
          <p:nvPr/>
        </p:nvGrpSpPr>
        <p:grpSpPr>
          <a:xfrm>
            <a:off x="9779000" y="3946862"/>
            <a:ext cx="1803600" cy="1803600"/>
            <a:chOff x="2322364" y="1620391"/>
            <a:chExt cx="1803600" cy="1803600"/>
          </a:xfrm>
        </p:grpSpPr>
        <p:sp>
          <p:nvSpPr>
            <p:cNvPr id="386" name="직사각형 38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87" name="직사각형 38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88" name="그룹 387"/>
          <p:cNvGrpSpPr/>
          <p:nvPr/>
        </p:nvGrpSpPr>
        <p:grpSpPr>
          <a:xfrm>
            <a:off x="11579000" y="3946862"/>
            <a:ext cx="1803600" cy="1803600"/>
            <a:chOff x="2322364" y="1620391"/>
            <a:chExt cx="1803600" cy="1803600"/>
          </a:xfrm>
        </p:grpSpPr>
        <p:sp>
          <p:nvSpPr>
            <p:cNvPr id="389" name="직사각형 38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0" name="직사각형 38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91" name="그룹 390"/>
          <p:cNvGrpSpPr/>
          <p:nvPr/>
        </p:nvGrpSpPr>
        <p:grpSpPr>
          <a:xfrm>
            <a:off x="13379000" y="3946862"/>
            <a:ext cx="1803600" cy="1803600"/>
            <a:chOff x="2322364" y="1620391"/>
            <a:chExt cx="1803600" cy="1803600"/>
          </a:xfrm>
        </p:grpSpPr>
        <p:sp>
          <p:nvSpPr>
            <p:cNvPr id="392" name="직사각형 39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3" name="직사각형 39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94" name="그룹 393"/>
          <p:cNvGrpSpPr/>
          <p:nvPr/>
        </p:nvGrpSpPr>
        <p:grpSpPr>
          <a:xfrm>
            <a:off x="15179000" y="3946862"/>
            <a:ext cx="1803600" cy="1803600"/>
            <a:chOff x="2322364" y="1620391"/>
            <a:chExt cx="1803600" cy="1803600"/>
          </a:xfrm>
        </p:grpSpPr>
        <p:sp>
          <p:nvSpPr>
            <p:cNvPr id="395" name="직사각형 39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6" name="직사각형 39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97" name="그룹 396"/>
          <p:cNvGrpSpPr/>
          <p:nvPr/>
        </p:nvGrpSpPr>
        <p:grpSpPr>
          <a:xfrm>
            <a:off x="16979000" y="3946862"/>
            <a:ext cx="1803600" cy="1803600"/>
            <a:chOff x="2322364" y="1620391"/>
            <a:chExt cx="1803600" cy="1803600"/>
          </a:xfrm>
        </p:grpSpPr>
        <p:sp>
          <p:nvSpPr>
            <p:cNvPr id="398" name="직사각형 39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399" name="직사각형 39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00" name="그룹 399"/>
          <p:cNvGrpSpPr/>
          <p:nvPr/>
        </p:nvGrpSpPr>
        <p:grpSpPr>
          <a:xfrm>
            <a:off x="18779000" y="3946862"/>
            <a:ext cx="1803600" cy="1803600"/>
            <a:chOff x="2322364" y="1620391"/>
            <a:chExt cx="1803600" cy="1803600"/>
          </a:xfrm>
        </p:grpSpPr>
        <p:sp>
          <p:nvSpPr>
            <p:cNvPr id="401" name="직사각형 40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02" name="직사각형 40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03" name="그룹 402"/>
          <p:cNvGrpSpPr/>
          <p:nvPr/>
        </p:nvGrpSpPr>
        <p:grpSpPr>
          <a:xfrm>
            <a:off x="782600" y="5746862"/>
            <a:ext cx="1803600" cy="1803600"/>
            <a:chOff x="2322364" y="1620391"/>
            <a:chExt cx="1803600" cy="1803600"/>
          </a:xfrm>
        </p:grpSpPr>
        <p:sp>
          <p:nvSpPr>
            <p:cNvPr id="404" name="직사각형 40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05" name="직사각형 40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06" name="그룹 405"/>
          <p:cNvGrpSpPr/>
          <p:nvPr/>
        </p:nvGrpSpPr>
        <p:grpSpPr>
          <a:xfrm>
            <a:off x="2579000" y="5746862"/>
            <a:ext cx="1803600" cy="1803600"/>
            <a:chOff x="2322364" y="1620391"/>
            <a:chExt cx="1803600" cy="1803600"/>
          </a:xfrm>
        </p:grpSpPr>
        <p:sp>
          <p:nvSpPr>
            <p:cNvPr id="407" name="직사각형 40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08" name="직사각형 40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09" name="그룹 408"/>
          <p:cNvGrpSpPr/>
          <p:nvPr/>
        </p:nvGrpSpPr>
        <p:grpSpPr>
          <a:xfrm>
            <a:off x="4379000" y="5746862"/>
            <a:ext cx="1803600" cy="1803600"/>
            <a:chOff x="2322364" y="1620391"/>
            <a:chExt cx="1803600" cy="1803600"/>
          </a:xfrm>
        </p:grpSpPr>
        <p:sp>
          <p:nvSpPr>
            <p:cNvPr id="410" name="직사각형 40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11" name="직사각형 41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12" name="그룹 411"/>
          <p:cNvGrpSpPr/>
          <p:nvPr/>
        </p:nvGrpSpPr>
        <p:grpSpPr>
          <a:xfrm>
            <a:off x="6179000" y="5746862"/>
            <a:ext cx="1803600" cy="1803600"/>
            <a:chOff x="2322364" y="1620391"/>
            <a:chExt cx="1803600" cy="1803600"/>
          </a:xfrm>
        </p:grpSpPr>
        <p:sp>
          <p:nvSpPr>
            <p:cNvPr id="413" name="직사각형 41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14" name="직사각형 41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15" name="그룹 414"/>
          <p:cNvGrpSpPr/>
          <p:nvPr/>
        </p:nvGrpSpPr>
        <p:grpSpPr>
          <a:xfrm>
            <a:off x="7979000" y="5746862"/>
            <a:ext cx="1803600" cy="1803600"/>
            <a:chOff x="2322364" y="1620391"/>
            <a:chExt cx="1803600" cy="1803600"/>
          </a:xfrm>
        </p:grpSpPr>
        <p:sp>
          <p:nvSpPr>
            <p:cNvPr id="416" name="직사각형 41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17" name="직사각형 41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18" name="그룹 417"/>
          <p:cNvGrpSpPr/>
          <p:nvPr/>
        </p:nvGrpSpPr>
        <p:grpSpPr>
          <a:xfrm>
            <a:off x="9779000" y="5746862"/>
            <a:ext cx="1803600" cy="1803600"/>
            <a:chOff x="2322364" y="1620391"/>
            <a:chExt cx="1803600" cy="1803600"/>
          </a:xfrm>
        </p:grpSpPr>
        <p:sp>
          <p:nvSpPr>
            <p:cNvPr id="419" name="직사각형 41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0" name="직사각형 41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21" name="그룹 420"/>
          <p:cNvGrpSpPr/>
          <p:nvPr/>
        </p:nvGrpSpPr>
        <p:grpSpPr>
          <a:xfrm>
            <a:off x="11579000" y="5746862"/>
            <a:ext cx="1803600" cy="1803600"/>
            <a:chOff x="2322364" y="1620391"/>
            <a:chExt cx="1803600" cy="1803600"/>
          </a:xfrm>
        </p:grpSpPr>
        <p:sp>
          <p:nvSpPr>
            <p:cNvPr id="422" name="직사각형 42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3" name="직사각형 42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24" name="그룹 423"/>
          <p:cNvGrpSpPr/>
          <p:nvPr/>
        </p:nvGrpSpPr>
        <p:grpSpPr>
          <a:xfrm>
            <a:off x="13379000" y="5746862"/>
            <a:ext cx="1803600" cy="1803600"/>
            <a:chOff x="2322364" y="1620391"/>
            <a:chExt cx="1803600" cy="1803600"/>
          </a:xfrm>
        </p:grpSpPr>
        <p:sp>
          <p:nvSpPr>
            <p:cNvPr id="425" name="직사각형 42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6" name="직사각형 42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27" name="그룹 426"/>
          <p:cNvGrpSpPr/>
          <p:nvPr/>
        </p:nvGrpSpPr>
        <p:grpSpPr>
          <a:xfrm>
            <a:off x="15179000" y="5746862"/>
            <a:ext cx="1803600" cy="1803600"/>
            <a:chOff x="2322364" y="1620391"/>
            <a:chExt cx="1803600" cy="1803600"/>
          </a:xfrm>
        </p:grpSpPr>
        <p:sp>
          <p:nvSpPr>
            <p:cNvPr id="428" name="직사각형 42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29" name="직사각형 42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30" name="그룹 429"/>
          <p:cNvGrpSpPr/>
          <p:nvPr/>
        </p:nvGrpSpPr>
        <p:grpSpPr>
          <a:xfrm>
            <a:off x="16979000" y="5746862"/>
            <a:ext cx="1803600" cy="1803600"/>
            <a:chOff x="2322364" y="1620391"/>
            <a:chExt cx="1803600" cy="1803600"/>
          </a:xfrm>
        </p:grpSpPr>
        <p:sp>
          <p:nvSpPr>
            <p:cNvPr id="431" name="직사각형 43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2" name="직사각형 43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33" name="그룹 432"/>
          <p:cNvGrpSpPr/>
          <p:nvPr/>
        </p:nvGrpSpPr>
        <p:grpSpPr>
          <a:xfrm>
            <a:off x="18779000" y="5746862"/>
            <a:ext cx="1803600" cy="1803600"/>
            <a:chOff x="2322364" y="1620391"/>
            <a:chExt cx="1803600" cy="1803600"/>
          </a:xfrm>
        </p:grpSpPr>
        <p:sp>
          <p:nvSpPr>
            <p:cNvPr id="434" name="직사각형 43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5" name="직사각형 43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36" name="그룹 435"/>
          <p:cNvGrpSpPr/>
          <p:nvPr/>
        </p:nvGrpSpPr>
        <p:grpSpPr>
          <a:xfrm>
            <a:off x="782600" y="7546862"/>
            <a:ext cx="1803600" cy="1803600"/>
            <a:chOff x="2322364" y="1620391"/>
            <a:chExt cx="1803600" cy="1803600"/>
          </a:xfrm>
        </p:grpSpPr>
        <p:sp>
          <p:nvSpPr>
            <p:cNvPr id="437" name="직사각형 43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8" name="직사각형 43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39" name="그룹 438"/>
          <p:cNvGrpSpPr/>
          <p:nvPr/>
        </p:nvGrpSpPr>
        <p:grpSpPr>
          <a:xfrm>
            <a:off x="2579000" y="7546862"/>
            <a:ext cx="1803600" cy="1803600"/>
            <a:chOff x="2322364" y="1620391"/>
            <a:chExt cx="1803600" cy="1803600"/>
          </a:xfrm>
        </p:grpSpPr>
        <p:sp>
          <p:nvSpPr>
            <p:cNvPr id="440" name="직사각형 43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41" name="직사각형 44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42" name="그룹 441"/>
          <p:cNvGrpSpPr/>
          <p:nvPr/>
        </p:nvGrpSpPr>
        <p:grpSpPr>
          <a:xfrm>
            <a:off x="4379000" y="7546862"/>
            <a:ext cx="1803600" cy="1803600"/>
            <a:chOff x="2322364" y="1620391"/>
            <a:chExt cx="1803600" cy="1803600"/>
          </a:xfrm>
        </p:grpSpPr>
        <p:sp>
          <p:nvSpPr>
            <p:cNvPr id="443" name="직사각형 44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44" name="직사각형 44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45" name="그룹 444"/>
          <p:cNvGrpSpPr/>
          <p:nvPr/>
        </p:nvGrpSpPr>
        <p:grpSpPr>
          <a:xfrm>
            <a:off x="6179000" y="7546862"/>
            <a:ext cx="1803600" cy="1803600"/>
            <a:chOff x="2322364" y="1620391"/>
            <a:chExt cx="1803600" cy="1803600"/>
          </a:xfrm>
        </p:grpSpPr>
        <p:sp>
          <p:nvSpPr>
            <p:cNvPr id="446" name="직사각형 44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47" name="직사각형 44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48" name="그룹 447"/>
          <p:cNvGrpSpPr/>
          <p:nvPr/>
        </p:nvGrpSpPr>
        <p:grpSpPr>
          <a:xfrm>
            <a:off x="7979000" y="7546862"/>
            <a:ext cx="1803600" cy="1803600"/>
            <a:chOff x="2322364" y="1620391"/>
            <a:chExt cx="1803600" cy="1803600"/>
          </a:xfrm>
        </p:grpSpPr>
        <p:sp>
          <p:nvSpPr>
            <p:cNvPr id="449" name="직사각형 44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0" name="직사각형 44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51" name="그룹 450"/>
          <p:cNvGrpSpPr/>
          <p:nvPr/>
        </p:nvGrpSpPr>
        <p:grpSpPr>
          <a:xfrm>
            <a:off x="9779000" y="7546862"/>
            <a:ext cx="1803600" cy="1803600"/>
            <a:chOff x="2322364" y="1620391"/>
            <a:chExt cx="1803600" cy="1803600"/>
          </a:xfrm>
        </p:grpSpPr>
        <p:sp>
          <p:nvSpPr>
            <p:cNvPr id="452" name="직사각형 45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3" name="직사각형 45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54" name="그룹 453"/>
          <p:cNvGrpSpPr/>
          <p:nvPr/>
        </p:nvGrpSpPr>
        <p:grpSpPr>
          <a:xfrm>
            <a:off x="11579000" y="7546862"/>
            <a:ext cx="1803600" cy="1803600"/>
            <a:chOff x="2322364" y="1620391"/>
            <a:chExt cx="1803600" cy="1803600"/>
          </a:xfrm>
        </p:grpSpPr>
        <p:sp>
          <p:nvSpPr>
            <p:cNvPr id="455" name="직사각형 45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6" name="직사각형 45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57" name="그룹 456"/>
          <p:cNvGrpSpPr/>
          <p:nvPr/>
        </p:nvGrpSpPr>
        <p:grpSpPr>
          <a:xfrm>
            <a:off x="13379000" y="7546862"/>
            <a:ext cx="1803600" cy="1803600"/>
            <a:chOff x="2322364" y="1620391"/>
            <a:chExt cx="1803600" cy="1803600"/>
          </a:xfrm>
        </p:grpSpPr>
        <p:sp>
          <p:nvSpPr>
            <p:cNvPr id="458" name="직사각형 45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59" name="직사각형 45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60" name="그룹 459"/>
          <p:cNvGrpSpPr/>
          <p:nvPr/>
        </p:nvGrpSpPr>
        <p:grpSpPr>
          <a:xfrm>
            <a:off x="15179000" y="7546862"/>
            <a:ext cx="1803600" cy="1803600"/>
            <a:chOff x="2322364" y="1620391"/>
            <a:chExt cx="1803600" cy="1803600"/>
          </a:xfrm>
        </p:grpSpPr>
        <p:sp>
          <p:nvSpPr>
            <p:cNvPr id="461" name="직사각형 46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62" name="직사각형 46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63" name="그룹 462"/>
          <p:cNvGrpSpPr/>
          <p:nvPr/>
        </p:nvGrpSpPr>
        <p:grpSpPr>
          <a:xfrm>
            <a:off x="16979000" y="7546862"/>
            <a:ext cx="1803600" cy="1803600"/>
            <a:chOff x="2322364" y="1620391"/>
            <a:chExt cx="1803600" cy="1803600"/>
          </a:xfrm>
        </p:grpSpPr>
        <p:sp>
          <p:nvSpPr>
            <p:cNvPr id="464" name="직사각형 46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65" name="직사각형 46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66" name="그룹 465"/>
          <p:cNvGrpSpPr/>
          <p:nvPr/>
        </p:nvGrpSpPr>
        <p:grpSpPr>
          <a:xfrm>
            <a:off x="18779000" y="7546862"/>
            <a:ext cx="1803600" cy="1803600"/>
            <a:chOff x="2322364" y="1620391"/>
            <a:chExt cx="1803600" cy="1803600"/>
          </a:xfrm>
        </p:grpSpPr>
        <p:sp>
          <p:nvSpPr>
            <p:cNvPr id="467" name="직사각형 46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68" name="직사각형 46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69" name="그룹 468"/>
          <p:cNvGrpSpPr/>
          <p:nvPr/>
        </p:nvGrpSpPr>
        <p:grpSpPr>
          <a:xfrm>
            <a:off x="782600" y="9346862"/>
            <a:ext cx="1803600" cy="1803600"/>
            <a:chOff x="2322364" y="1620391"/>
            <a:chExt cx="1803600" cy="1803600"/>
          </a:xfrm>
        </p:grpSpPr>
        <p:sp>
          <p:nvSpPr>
            <p:cNvPr id="470" name="직사각형 46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71" name="직사각형 47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72" name="그룹 471"/>
          <p:cNvGrpSpPr/>
          <p:nvPr/>
        </p:nvGrpSpPr>
        <p:grpSpPr>
          <a:xfrm>
            <a:off x="2579000" y="9346862"/>
            <a:ext cx="1803600" cy="1803600"/>
            <a:chOff x="2322364" y="1620391"/>
            <a:chExt cx="1803600" cy="1803600"/>
          </a:xfrm>
        </p:grpSpPr>
        <p:sp>
          <p:nvSpPr>
            <p:cNvPr id="473" name="직사각형 47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74" name="직사각형 47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75" name="그룹 474"/>
          <p:cNvGrpSpPr/>
          <p:nvPr/>
        </p:nvGrpSpPr>
        <p:grpSpPr>
          <a:xfrm>
            <a:off x="4379000" y="9346862"/>
            <a:ext cx="1803600" cy="1803600"/>
            <a:chOff x="2322364" y="1620391"/>
            <a:chExt cx="1803600" cy="1803600"/>
          </a:xfrm>
        </p:grpSpPr>
        <p:sp>
          <p:nvSpPr>
            <p:cNvPr id="476" name="직사각형 47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77" name="직사각형 47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78" name="그룹 477"/>
          <p:cNvGrpSpPr/>
          <p:nvPr/>
        </p:nvGrpSpPr>
        <p:grpSpPr>
          <a:xfrm>
            <a:off x="6179000" y="9346862"/>
            <a:ext cx="1803600" cy="1803600"/>
            <a:chOff x="2322364" y="1620391"/>
            <a:chExt cx="1803600" cy="1803600"/>
          </a:xfrm>
        </p:grpSpPr>
        <p:sp>
          <p:nvSpPr>
            <p:cNvPr id="479" name="직사각형 47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0" name="직사각형 47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81" name="그룹 480"/>
          <p:cNvGrpSpPr/>
          <p:nvPr/>
        </p:nvGrpSpPr>
        <p:grpSpPr>
          <a:xfrm>
            <a:off x="7979000" y="9346862"/>
            <a:ext cx="1803600" cy="1803600"/>
            <a:chOff x="2322364" y="1620391"/>
            <a:chExt cx="1803600" cy="1803600"/>
          </a:xfrm>
        </p:grpSpPr>
        <p:sp>
          <p:nvSpPr>
            <p:cNvPr id="482" name="직사각형 48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3" name="직사각형 48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84" name="그룹 483"/>
          <p:cNvGrpSpPr/>
          <p:nvPr/>
        </p:nvGrpSpPr>
        <p:grpSpPr>
          <a:xfrm>
            <a:off x="9779000" y="9346862"/>
            <a:ext cx="1803600" cy="1803600"/>
            <a:chOff x="2322364" y="1620391"/>
            <a:chExt cx="1803600" cy="1803600"/>
          </a:xfrm>
        </p:grpSpPr>
        <p:sp>
          <p:nvSpPr>
            <p:cNvPr id="485" name="직사각형 48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6" name="직사각형 48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87" name="그룹 486"/>
          <p:cNvGrpSpPr/>
          <p:nvPr/>
        </p:nvGrpSpPr>
        <p:grpSpPr>
          <a:xfrm>
            <a:off x="11579000" y="9346862"/>
            <a:ext cx="1803600" cy="1803600"/>
            <a:chOff x="2322364" y="1620391"/>
            <a:chExt cx="1803600" cy="1803600"/>
          </a:xfrm>
        </p:grpSpPr>
        <p:sp>
          <p:nvSpPr>
            <p:cNvPr id="488" name="직사각형 48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89" name="직사각형 48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90" name="그룹 489"/>
          <p:cNvGrpSpPr/>
          <p:nvPr/>
        </p:nvGrpSpPr>
        <p:grpSpPr>
          <a:xfrm>
            <a:off x="13379000" y="9346862"/>
            <a:ext cx="1803600" cy="1803600"/>
            <a:chOff x="2322364" y="1620391"/>
            <a:chExt cx="1803600" cy="1803600"/>
          </a:xfrm>
        </p:grpSpPr>
        <p:sp>
          <p:nvSpPr>
            <p:cNvPr id="491" name="직사각형 49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92" name="직사각형 49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93" name="그룹 492"/>
          <p:cNvGrpSpPr/>
          <p:nvPr/>
        </p:nvGrpSpPr>
        <p:grpSpPr>
          <a:xfrm>
            <a:off x="15179000" y="9346862"/>
            <a:ext cx="1803600" cy="1803600"/>
            <a:chOff x="2322364" y="1620391"/>
            <a:chExt cx="1803600" cy="1803600"/>
          </a:xfrm>
        </p:grpSpPr>
        <p:sp>
          <p:nvSpPr>
            <p:cNvPr id="494" name="직사각형 49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95" name="직사각형 49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96" name="그룹 495"/>
          <p:cNvGrpSpPr/>
          <p:nvPr/>
        </p:nvGrpSpPr>
        <p:grpSpPr>
          <a:xfrm>
            <a:off x="16979000" y="9346862"/>
            <a:ext cx="1803600" cy="1803600"/>
            <a:chOff x="2322364" y="1620391"/>
            <a:chExt cx="1803600" cy="1803600"/>
          </a:xfrm>
        </p:grpSpPr>
        <p:sp>
          <p:nvSpPr>
            <p:cNvPr id="497" name="직사각형 49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98" name="직사각형 49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499" name="그룹 498"/>
          <p:cNvGrpSpPr/>
          <p:nvPr/>
        </p:nvGrpSpPr>
        <p:grpSpPr>
          <a:xfrm>
            <a:off x="18779000" y="9346862"/>
            <a:ext cx="1803600" cy="1803600"/>
            <a:chOff x="2322364" y="1620391"/>
            <a:chExt cx="1803600" cy="1803600"/>
          </a:xfrm>
        </p:grpSpPr>
        <p:sp>
          <p:nvSpPr>
            <p:cNvPr id="500" name="직사각형 49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01" name="직사각형 50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02" name="그룹 501"/>
          <p:cNvGrpSpPr/>
          <p:nvPr/>
        </p:nvGrpSpPr>
        <p:grpSpPr>
          <a:xfrm>
            <a:off x="782600" y="11146862"/>
            <a:ext cx="1803600" cy="1803600"/>
            <a:chOff x="2322364" y="1620391"/>
            <a:chExt cx="1803600" cy="1803600"/>
          </a:xfrm>
        </p:grpSpPr>
        <p:sp>
          <p:nvSpPr>
            <p:cNvPr id="503" name="직사각형 50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04" name="직사각형 50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05" name="그룹 504"/>
          <p:cNvGrpSpPr/>
          <p:nvPr/>
        </p:nvGrpSpPr>
        <p:grpSpPr>
          <a:xfrm>
            <a:off x="2579000" y="11146862"/>
            <a:ext cx="1803600" cy="1803600"/>
            <a:chOff x="2322364" y="1620391"/>
            <a:chExt cx="1803600" cy="1803600"/>
          </a:xfrm>
        </p:grpSpPr>
        <p:sp>
          <p:nvSpPr>
            <p:cNvPr id="506" name="직사각형 50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07" name="직사각형 50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08" name="그룹 507"/>
          <p:cNvGrpSpPr/>
          <p:nvPr/>
        </p:nvGrpSpPr>
        <p:grpSpPr>
          <a:xfrm>
            <a:off x="4379000" y="11146862"/>
            <a:ext cx="1803600" cy="1803600"/>
            <a:chOff x="2322364" y="1620391"/>
            <a:chExt cx="1803600" cy="1803600"/>
          </a:xfrm>
        </p:grpSpPr>
        <p:sp>
          <p:nvSpPr>
            <p:cNvPr id="509" name="직사각형 50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0" name="직사각형 50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11" name="그룹 510"/>
          <p:cNvGrpSpPr/>
          <p:nvPr/>
        </p:nvGrpSpPr>
        <p:grpSpPr>
          <a:xfrm>
            <a:off x="6179000" y="11146862"/>
            <a:ext cx="1803600" cy="1803600"/>
            <a:chOff x="2322364" y="1620391"/>
            <a:chExt cx="1803600" cy="1803600"/>
          </a:xfrm>
        </p:grpSpPr>
        <p:sp>
          <p:nvSpPr>
            <p:cNvPr id="512" name="직사각형 51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3" name="직사각형 51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14" name="그룹 513"/>
          <p:cNvGrpSpPr/>
          <p:nvPr/>
        </p:nvGrpSpPr>
        <p:grpSpPr>
          <a:xfrm>
            <a:off x="7979000" y="11146862"/>
            <a:ext cx="1803600" cy="1803600"/>
            <a:chOff x="2322364" y="1620391"/>
            <a:chExt cx="1803600" cy="1803600"/>
          </a:xfrm>
        </p:grpSpPr>
        <p:sp>
          <p:nvSpPr>
            <p:cNvPr id="515" name="직사각형 51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6" name="직사각형 51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17" name="그룹 516"/>
          <p:cNvGrpSpPr/>
          <p:nvPr/>
        </p:nvGrpSpPr>
        <p:grpSpPr>
          <a:xfrm>
            <a:off x="9779000" y="11146862"/>
            <a:ext cx="1803600" cy="1803600"/>
            <a:chOff x="2322364" y="1620391"/>
            <a:chExt cx="1803600" cy="1803600"/>
          </a:xfrm>
        </p:grpSpPr>
        <p:sp>
          <p:nvSpPr>
            <p:cNvPr id="518" name="직사각형 51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9" name="직사각형 51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20" name="그룹 519"/>
          <p:cNvGrpSpPr/>
          <p:nvPr/>
        </p:nvGrpSpPr>
        <p:grpSpPr>
          <a:xfrm>
            <a:off x="11579000" y="11146862"/>
            <a:ext cx="1803600" cy="1803600"/>
            <a:chOff x="2322364" y="1620391"/>
            <a:chExt cx="1803600" cy="1803600"/>
          </a:xfrm>
        </p:grpSpPr>
        <p:sp>
          <p:nvSpPr>
            <p:cNvPr id="521" name="직사각형 52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22" name="직사각형 52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23" name="그룹 522"/>
          <p:cNvGrpSpPr/>
          <p:nvPr/>
        </p:nvGrpSpPr>
        <p:grpSpPr>
          <a:xfrm>
            <a:off x="13379000" y="11146862"/>
            <a:ext cx="1803600" cy="1803600"/>
            <a:chOff x="2322364" y="1620391"/>
            <a:chExt cx="1803600" cy="1803600"/>
          </a:xfrm>
        </p:grpSpPr>
        <p:sp>
          <p:nvSpPr>
            <p:cNvPr id="524" name="직사각형 52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25" name="직사각형 52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26" name="그룹 525"/>
          <p:cNvGrpSpPr/>
          <p:nvPr/>
        </p:nvGrpSpPr>
        <p:grpSpPr>
          <a:xfrm>
            <a:off x="15179000" y="11146862"/>
            <a:ext cx="1803600" cy="1803600"/>
            <a:chOff x="2322364" y="1620391"/>
            <a:chExt cx="1803600" cy="1803600"/>
          </a:xfrm>
        </p:grpSpPr>
        <p:sp>
          <p:nvSpPr>
            <p:cNvPr id="527" name="직사각형 52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28" name="직사각형 52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29" name="그룹 528"/>
          <p:cNvGrpSpPr/>
          <p:nvPr/>
        </p:nvGrpSpPr>
        <p:grpSpPr>
          <a:xfrm>
            <a:off x="16979000" y="11146862"/>
            <a:ext cx="1803600" cy="1803600"/>
            <a:chOff x="2322364" y="1620391"/>
            <a:chExt cx="1803600" cy="1803600"/>
          </a:xfrm>
        </p:grpSpPr>
        <p:sp>
          <p:nvSpPr>
            <p:cNvPr id="530" name="직사각형 52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31" name="직사각형 53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32" name="그룹 531"/>
          <p:cNvGrpSpPr/>
          <p:nvPr/>
        </p:nvGrpSpPr>
        <p:grpSpPr>
          <a:xfrm>
            <a:off x="18779000" y="11146862"/>
            <a:ext cx="1803600" cy="1803600"/>
            <a:chOff x="2322364" y="1620391"/>
            <a:chExt cx="1803600" cy="1803600"/>
          </a:xfrm>
        </p:grpSpPr>
        <p:sp>
          <p:nvSpPr>
            <p:cNvPr id="533" name="직사각형 53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34" name="직사각형 53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35" name="그룹 534"/>
          <p:cNvGrpSpPr/>
          <p:nvPr/>
        </p:nvGrpSpPr>
        <p:grpSpPr>
          <a:xfrm>
            <a:off x="782600" y="12946862"/>
            <a:ext cx="1803600" cy="1803600"/>
            <a:chOff x="2322364" y="1620391"/>
            <a:chExt cx="1803600" cy="1803600"/>
          </a:xfrm>
        </p:grpSpPr>
        <p:sp>
          <p:nvSpPr>
            <p:cNvPr id="536" name="직사각형 53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37" name="직사각형 53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38" name="그룹 537"/>
          <p:cNvGrpSpPr/>
          <p:nvPr/>
        </p:nvGrpSpPr>
        <p:grpSpPr>
          <a:xfrm>
            <a:off x="2579000" y="12946862"/>
            <a:ext cx="1803600" cy="1803600"/>
            <a:chOff x="2322364" y="1620391"/>
            <a:chExt cx="1803600" cy="1803600"/>
          </a:xfrm>
        </p:grpSpPr>
        <p:sp>
          <p:nvSpPr>
            <p:cNvPr id="539" name="직사각형 538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0" name="직사각형 539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41" name="그룹 540"/>
          <p:cNvGrpSpPr/>
          <p:nvPr/>
        </p:nvGrpSpPr>
        <p:grpSpPr>
          <a:xfrm>
            <a:off x="4379000" y="12946862"/>
            <a:ext cx="1803600" cy="1803600"/>
            <a:chOff x="2322364" y="1620391"/>
            <a:chExt cx="1803600" cy="1803600"/>
          </a:xfrm>
        </p:grpSpPr>
        <p:sp>
          <p:nvSpPr>
            <p:cNvPr id="542" name="직사각형 541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3" name="직사각형 542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44" name="그룹 543"/>
          <p:cNvGrpSpPr/>
          <p:nvPr/>
        </p:nvGrpSpPr>
        <p:grpSpPr>
          <a:xfrm>
            <a:off x="6179000" y="12946862"/>
            <a:ext cx="1803600" cy="1803600"/>
            <a:chOff x="2322364" y="1620391"/>
            <a:chExt cx="1803600" cy="1803600"/>
          </a:xfrm>
        </p:grpSpPr>
        <p:sp>
          <p:nvSpPr>
            <p:cNvPr id="545" name="직사각형 544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6" name="직사각형 545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47" name="그룹 546"/>
          <p:cNvGrpSpPr/>
          <p:nvPr/>
        </p:nvGrpSpPr>
        <p:grpSpPr>
          <a:xfrm>
            <a:off x="7979000" y="12946862"/>
            <a:ext cx="1803600" cy="1803600"/>
            <a:chOff x="2322364" y="1620391"/>
            <a:chExt cx="1803600" cy="1803600"/>
          </a:xfrm>
        </p:grpSpPr>
        <p:sp>
          <p:nvSpPr>
            <p:cNvPr id="548" name="직사각형 547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49" name="직사각형 548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50" name="그룹 549"/>
          <p:cNvGrpSpPr/>
          <p:nvPr/>
        </p:nvGrpSpPr>
        <p:grpSpPr>
          <a:xfrm>
            <a:off x="9779000" y="12946862"/>
            <a:ext cx="1803600" cy="1803600"/>
            <a:chOff x="2322364" y="1620391"/>
            <a:chExt cx="1803600" cy="1803600"/>
          </a:xfrm>
        </p:grpSpPr>
        <p:sp>
          <p:nvSpPr>
            <p:cNvPr id="551" name="직사각형 550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52" name="직사각형 551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53" name="그룹 552"/>
          <p:cNvGrpSpPr/>
          <p:nvPr/>
        </p:nvGrpSpPr>
        <p:grpSpPr>
          <a:xfrm>
            <a:off x="11579000" y="12946862"/>
            <a:ext cx="1803600" cy="1803600"/>
            <a:chOff x="2322364" y="1620391"/>
            <a:chExt cx="1803600" cy="1803600"/>
          </a:xfrm>
        </p:grpSpPr>
        <p:sp>
          <p:nvSpPr>
            <p:cNvPr id="554" name="직사각형 553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55" name="직사각형 554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56" name="그룹 555"/>
          <p:cNvGrpSpPr/>
          <p:nvPr/>
        </p:nvGrpSpPr>
        <p:grpSpPr>
          <a:xfrm>
            <a:off x="13379000" y="12946862"/>
            <a:ext cx="1803600" cy="1803600"/>
            <a:chOff x="2322364" y="1620391"/>
            <a:chExt cx="1803600" cy="1803600"/>
          </a:xfrm>
        </p:grpSpPr>
        <p:sp>
          <p:nvSpPr>
            <p:cNvPr id="557" name="직사각형 556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58" name="직사각형 557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59" name="그룹 558"/>
          <p:cNvGrpSpPr/>
          <p:nvPr/>
        </p:nvGrpSpPr>
        <p:grpSpPr>
          <a:xfrm>
            <a:off x="15179000" y="12946862"/>
            <a:ext cx="1803600" cy="1803600"/>
            <a:chOff x="2322364" y="1620391"/>
            <a:chExt cx="1803600" cy="1803600"/>
          </a:xfrm>
        </p:grpSpPr>
        <p:sp>
          <p:nvSpPr>
            <p:cNvPr id="560" name="직사각형 559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61" name="직사각형 560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62" name="그룹 561"/>
          <p:cNvGrpSpPr/>
          <p:nvPr/>
        </p:nvGrpSpPr>
        <p:grpSpPr>
          <a:xfrm>
            <a:off x="16979000" y="12946862"/>
            <a:ext cx="1803600" cy="1803600"/>
            <a:chOff x="2322364" y="1620391"/>
            <a:chExt cx="1803600" cy="1803600"/>
          </a:xfrm>
        </p:grpSpPr>
        <p:sp>
          <p:nvSpPr>
            <p:cNvPr id="563" name="직사각형 562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64" name="직사각형 563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565" name="그룹 564"/>
          <p:cNvGrpSpPr/>
          <p:nvPr/>
        </p:nvGrpSpPr>
        <p:grpSpPr>
          <a:xfrm>
            <a:off x="18779000" y="12946862"/>
            <a:ext cx="1803600" cy="1803600"/>
            <a:chOff x="2322364" y="1620391"/>
            <a:chExt cx="1803600" cy="1803600"/>
          </a:xfrm>
        </p:grpSpPr>
        <p:sp>
          <p:nvSpPr>
            <p:cNvPr id="566" name="직사각형 565"/>
            <p:cNvSpPr/>
            <p:nvPr/>
          </p:nvSpPr>
          <p:spPr>
            <a:xfrm>
              <a:off x="3080164" y="1620391"/>
              <a:ext cx="288000" cy="1803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67" name="직사각형 566"/>
            <p:cNvSpPr/>
            <p:nvPr/>
          </p:nvSpPr>
          <p:spPr>
            <a:xfrm>
              <a:off x="2322364" y="2378191"/>
              <a:ext cx="1803600" cy="288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sp>
        <p:nvSpPr>
          <p:cNvPr id="568" name="타원 567"/>
          <p:cNvSpPr/>
          <p:nvPr/>
        </p:nvSpPr>
        <p:spPr>
          <a:xfrm>
            <a:off x="15026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69" name="타원 568"/>
          <p:cNvSpPr/>
          <p:nvPr/>
        </p:nvSpPr>
        <p:spPr>
          <a:xfrm>
            <a:off x="32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0" name="타원 569"/>
          <p:cNvSpPr/>
          <p:nvPr/>
        </p:nvSpPr>
        <p:spPr>
          <a:xfrm>
            <a:off x="50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1" name="타원 570"/>
          <p:cNvSpPr/>
          <p:nvPr/>
        </p:nvSpPr>
        <p:spPr>
          <a:xfrm>
            <a:off x="68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2" name="타원 571"/>
          <p:cNvSpPr/>
          <p:nvPr/>
        </p:nvSpPr>
        <p:spPr>
          <a:xfrm>
            <a:off x="86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3" name="타원 572"/>
          <p:cNvSpPr/>
          <p:nvPr/>
        </p:nvSpPr>
        <p:spPr>
          <a:xfrm>
            <a:off x="104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4" name="타원 573"/>
          <p:cNvSpPr/>
          <p:nvPr/>
        </p:nvSpPr>
        <p:spPr>
          <a:xfrm>
            <a:off x="122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5" name="타원 574"/>
          <p:cNvSpPr/>
          <p:nvPr/>
        </p:nvSpPr>
        <p:spPr>
          <a:xfrm>
            <a:off x="140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6" name="타원 575"/>
          <p:cNvSpPr/>
          <p:nvPr/>
        </p:nvSpPr>
        <p:spPr>
          <a:xfrm>
            <a:off x="158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7" name="타원 576"/>
          <p:cNvSpPr/>
          <p:nvPr/>
        </p:nvSpPr>
        <p:spPr>
          <a:xfrm>
            <a:off x="176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8" name="타원 577"/>
          <p:cNvSpPr/>
          <p:nvPr/>
        </p:nvSpPr>
        <p:spPr>
          <a:xfrm>
            <a:off x="19499000" y="10704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79" name="타원 578"/>
          <p:cNvSpPr/>
          <p:nvPr/>
        </p:nvSpPr>
        <p:spPr>
          <a:xfrm>
            <a:off x="15026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0" name="타원 579"/>
          <p:cNvSpPr/>
          <p:nvPr/>
        </p:nvSpPr>
        <p:spPr>
          <a:xfrm>
            <a:off x="32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1" name="타원 580"/>
          <p:cNvSpPr/>
          <p:nvPr/>
        </p:nvSpPr>
        <p:spPr>
          <a:xfrm>
            <a:off x="50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2" name="타원 581"/>
          <p:cNvSpPr/>
          <p:nvPr/>
        </p:nvSpPr>
        <p:spPr>
          <a:xfrm>
            <a:off x="68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3" name="타원 582"/>
          <p:cNvSpPr/>
          <p:nvPr/>
        </p:nvSpPr>
        <p:spPr>
          <a:xfrm>
            <a:off x="86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4" name="타원 583"/>
          <p:cNvSpPr/>
          <p:nvPr/>
        </p:nvSpPr>
        <p:spPr>
          <a:xfrm>
            <a:off x="104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5" name="타원 584"/>
          <p:cNvSpPr/>
          <p:nvPr/>
        </p:nvSpPr>
        <p:spPr>
          <a:xfrm>
            <a:off x="122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6" name="타원 585"/>
          <p:cNvSpPr/>
          <p:nvPr/>
        </p:nvSpPr>
        <p:spPr>
          <a:xfrm>
            <a:off x="140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7" name="타원 586"/>
          <p:cNvSpPr/>
          <p:nvPr/>
        </p:nvSpPr>
        <p:spPr>
          <a:xfrm>
            <a:off x="158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8" name="타원 587"/>
          <p:cNvSpPr/>
          <p:nvPr/>
        </p:nvSpPr>
        <p:spPr>
          <a:xfrm>
            <a:off x="176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89" name="타원 588"/>
          <p:cNvSpPr/>
          <p:nvPr/>
        </p:nvSpPr>
        <p:spPr>
          <a:xfrm>
            <a:off x="19499000" y="2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0" name="타원 589"/>
          <p:cNvSpPr/>
          <p:nvPr/>
        </p:nvSpPr>
        <p:spPr>
          <a:xfrm>
            <a:off x="15026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1" name="타원 590"/>
          <p:cNvSpPr/>
          <p:nvPr/>
        </p:nvSpPr>
        <p:spPr>
          <a:xfrm>
            <a:off x="32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2" name="타원 591"/>
          <p:cNvSpPr/>
          <p:nvPr/>
        </p:nvSpPr>
        <p:spPr>
          <a:xfrm>
            <a:off x="50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3" name="타원 592"/>
          <p:cNvSpPr/>
          <p:nvPr/>
        </p:nvSpPr>
        <p:spPr>
          <a:xfrm>
            <a:off x="68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4" name="타원 593"/>
          <p:cNvSpPr/>
          <p:nvPr/>
        </p:nvSpPr>
        <p:spPr>
          <a:xfrm>
            <a:off x="86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5" name="타원 594"/>
          <p:cNvSpPr/>
          <p:nvPr/>
        </p:nvSpPr>
        <p:spPr>
          <a:xfrm>
            <a:off x="104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6" name="타원 595"/>
          <p:cNvSpPr/>
          <p:nvPr/>
        </p:nvSpPr>
        <p:spPr>
          <a:xfrm>
            <a:off x="122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7" name="타원 596"/>
          <p:cNvSpPr/>
          <p:nvPr/>
        </p:nvSpPr>
        <p:spPr>
          <a:xfrm>
            <a:off x="140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8" name="타원 597"/>
          <p:cNvSpPr/>
          <p:nvPr/>
        </p:nvSpPr>
        <p:spPr>
          <a:xfrm>
            <a:off x="158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99" name="타원 598"/>
          <p:cNvSpPr/>
          <p:nvPr/>
        </p:nvSpPr>
        <p:spPr>
          <a:xfrm>
            <a:off x="176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0" name="타원 599"/>
          <p:cNvSpPr/>
          <p:nvPr/>
        </p:nvSpPr>
        <p:spPr>
          <a:xfrm>
            <a:off x="19499000" y="4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1" name="타원 600"/>
          <p:cNvSpPr/>
          <p:nvPr/>
        </p:nvSpPr>
        <p:spPr>
          <a:xfrm>
            <a:off x="15026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2" name="타원 601"/>
          <p:cNvSpPr/>
          <p:nvPr/>
        </p:nvSpPr>
        <p:spPr>
          <a:xfrm>
            <a:off x="32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3" name="타원 602"/>
          <p:cNvSpPr/>
          <p:nvPr/>
        </p:nvSpPr>
        <p:spPr>
          <a:xfrm>
            <a:off x="50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4" name="타원 603"/>
          <p:cNvSpPr/>
          <p:nvPr/>
        </p:nvSpPr>
        <p:spPr>
          <a:xfrm>
            <a:off x="68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5" name="타원 604"/>
          <p:cNvSpPr/>
          <p:nvPr/>
        </p:nvSpPr>
        <p:spPr>
          <a:xfrm>
            <a:off x="86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6" name="타원 605"/>
          <p:cNvSpPr/>
          <p:nvPr/>
        </p:nvSpPr>
        <p:spPr>
          <a:xfrm>
            <a:off x="104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7" name="타원 606"/>
          <p:cNvSpPr/>
          <p:nvPr/>
        </p:nvSpPr>
        <p:spPr>
          <a:xfrm>
            <a:off x="122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8" name="타원 607"/>
          <p:cNvSpPr/>
          <p:nvPr/>
        </p:nvSpPr>
        <p:spPr>
          <a:xfrm>
            <a:off x="140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09" name="타원 608"/>
          <p:cNvSpPr/>
          <p:nvPr/>
        </p:nvSpPr>
        <p:spPr>
          <a:xfrm>
            <a:off x="158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0" name="타원 609"/>
          <p:cNvSpPr/>
          <p:nvPr/>
        </p:nvSpPr>
        <p:spPr>
          <a:xfrm>
            <a:off x="176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1" name="타원 610"/>
          <p:cNvSpPr/>
          <p:nvPr/>
        </p:nvSpPr>
        <p:spPr>
          <a:xfrm>
            <a:off x="19499000" y="64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2" name="타원 611"/>
          <p:cNvSpPr/>
          <p:nvPr/>
        </p:nvSpPr>
        <p:spPr>
          <a:xfrm>
            <a:off x="15026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3" name="타원 612"/>
          <p:cNvSpPr/>
          <p:nvPr/>
        </p:nvSpPr>
        <p:spPr>
          <a:xfrm>
            <a:off x="32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4" name="타원 613"/>
          <p:cNvSpPr/>
          <p:nvPr/>
        </p:nvSpPr>
        <p:spPr>
          <a:xfrm>
            <a:off x="50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5" name="타원 614"/>
          <p:cNvSpPr/>
          <p:nvPr/>
        </p:nvSpPr>
        <p:spPr>
          <a:xfrm>
            <a:off x="68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6" name="타원 615"/>
          <p:cNvSpPr/>
          <p:nvPr/>
        </p:nvSpPr>
        <p:spPr>
          <a:xfrm>
            <a:off x="86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7" name="타원 616"/>
          <p:cNvSpPr/>
          <p:nvPr/>
        </p:nvSpPr>
        <p:spPr>
          <a:xfrm>
            <a:off x="104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8" name="타원 617"/>
          <p:cNvSpPr/>
          <p:nvPr/>
        </p:nvSpPr>
        <p:spPr>
          <a:xfrm>
            <a:off x="122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19" name="타원 618"/>
          <p:cNvSpPr/>
          <p:nvPr/>
        </p:nvSpPr>
        <p:spPr>
          <a:xfrm>
            <a:off x="140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0" name="타원 619"/>
          <p:cNvSpPr/>
          <p:nvPr/>
        </p:nvSpPr>
        <p:spPr>
          <a:xfrm>
            <a:off x="158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1" name="타원 620"/>
          <p:cNvSpPr/>
          <p:nvPr/>
        </p:nvSpPr>
        <p:spPr>
          <a:xfrm>
            <a:off x="176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2" name="타원 621"/>
          <p:cNvSpPr/>
          <p:nvPr/>
        </p:nvSpPr>
        <p:spPr>
          <a:xfrm>
            <a:off x="19499000" y="82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3" name="타원 622"/>
          <p:cNvSpPr/>
          <p:nvPr/>
        </p:nvSpPr>
        <p:spPr>
          <a:xfrm>
            <a:off x="15026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4" name="타원 623"/>
          <p:cNvSpPr/>
          <p:nvPr/>
        </p:nvSpPr>
        <p:spPr>
          <a:xfrm>
            <a:off x="32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5" name="타원 624"/>
          <p:cNvSpPr/>
          <p:nvPr/>
        </p:nvSpPr>
        <p:spPr>
          <a:xfrm>
            <a:off x="50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6" name="타원 625"/>
          <p:cNvSpPr/>
          <p:nvPr/>
        </p:nvSpPr>
        <p:spPr>
          <a:xfrm>
            <a:off x="68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7" name="타원 626"/>
          <p:cNvSpPr/>
          <p:nvPr/>
        </p:nvSpPr>
        <p:spPr>
          <a:xfrm>
            <a:off x="86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8" name="타원 627"/>
          <p:cNvSpPr/>
          <p:nvPr/>
        </p:nvSpPr>
        <p:spPr>
          <a:xfrm>
            <a:off x="104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9" name="타원 628"/>
          <p:cNvSpPr/>
          <p:nvPr/>
        </p:nvSpPr>
        <p:spPr>
          <a:xfrm>
            <a:off x="122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0" name="타원 629"/>
          <p:cNvSpPr/>
          <p:nvPr/>
        </p:nvSpPr>
        <p:spPr>
          <a:xfrm>
            <a:off x="140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1" name="타원 630"/>
          <p:cNvSpPr/>
          <p:nvPr/>
        </p:nvSpPr>
        <p:spPr>
          <a:xfrm>
            <a:off x="158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2" name="타원 631"/>
          <p:cNvSpPr/>
          <p:nvPr/>
        </p:nvSpPr>
        <p:spPr>
          <a:xfrm>
            <a:off x="176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3" name="타원 632"/>
          <p:cNvSpPr/>
          <p:nvPr/>
        </p:nvSpPr>
        <p:spPr>
          <a:xfrm>
            <a:off x="19499000" y="100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4" name="타원 633"/>
          <p:cNvSpPr/>
          <p:nvPr/>
        </p:nvSpPr>
        <p:spPr>
          <a:xfrm>
            <a:off x="15026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5" name="타원 634"/>
          <p:cNvSpPr/>
          <p:nvPr/>
        </p:nvSpPr>
        <p:spPr>
          <a:xfrm>
            <a:off x="32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6" name="타원 635"/>
          <p:cNvSpPr/>
          <p:nvPr/>
        </p:nvSpPr>
        <p:spPr>
          <a:xfrm>
            <a:off x="50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7" name="타원 636"/>
          <p:cNvSpPr/>
          <p:nvPr/>
        </p:nvSpPr>
        <p:spPr>
          <a:xfrm>
            <a:off x="68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8" name="타원 637"/>
          <p:cNvSpPr/>
          <p:nvPr/>
        </p:nvSpPr>
        <p:spPr>
          <a:xfrm>
            <a:off x="86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39" name="타원 638"/>
          <p:cNvSpPr/>
          <p:nvPr/>
        </p:nvSpPr>
        <p:spPr>
          <a:xfrm>
            <a:off x="104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0" name="타원 639"/>
          <p:cNvSpPr/>
          <p:nvPr/>
        </p:nvSpPr>
        <p:spPr>
          <a:xfrm>
            <a:off x="122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1" name="타원 640"/>
          <p:cNvSpPr/>
          <p:nvPr/>
        </p:nvSpPr>
        <p:spPr>
          <a:xfrm>
            <a:off x="140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2" name="타원 641"/>
          <p:cNvSpPr/>
          <p:nvPr/>
        </p:nvSpPr>
        <p:spPr>
          <a:xfrm>
            <a:off x="158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3" name="타원 642"/>
          <p:cNvSpPr/>
          <p:nvPr/>
        </p:nvSpPr>
        <p:spPr>
          <a:xfrm>
            <a:off x="176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4" name="타원 643"/>
          <p:cNvSpPr/>
          <p:nvPr/>
        </p:nvSpPr>
        <p:spPr>
          <a:xfrm>
            <a:off x="19499000" y="118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5" name="타원 644"/>
          <p:cNvSpPr/>
          <p:nvPr/>
        </p:nvSpPr>
        <p:spPr>
          <a:xfrm>
            <a:off x="15026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6" name="타원 645"/>
          <p:cNvSpPr/>
          <p:nvPr/>
        </p:nvSpPr>
        <p:spPr>
          <a:xfrm>
            <a:off x="32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7" name="타원 646"/>
          <p:cNvSpPr/>
          <p:nvPr/>
        </p:nvSpPr>
        <p:spPr>
          <a:xfrm>
            <a:off x="50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8" name="타원 647"/>
          <p:cNvSpPr/>
          <p:nvPr/>
        </p:nvSpPr>
        <p:spPr>
          <a:xfrm>
            <a:off x="68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49" name="타원 648"/>
          <p:cNvSpPr/>
          <p:nvPr/>
        </p:nvSpPr>
        <p:spPr>
          <a:xfrm>
            <a:off x="86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50" name="타원 649"/>
          <p:cNvSpPr/>
          <p:nvPr/>
        </p:nvSpPr>
        <p:spPr>
          <a:xfrm>
            <a:off x="104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51" name="타원 650"/>
          <p:cNvSpPr/>
          <p:nvPr/>
        </p:nvSpPr>
        <p:spPr>
          <a:xfrm>
            <a:off x="122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52" name="타원 651"/>
          <p:cNvSpPr/>
          <p:nvPr/>
        </p:nvSpPr>
        <p:spPr>
          <a:xfrm>
            <a:off x="140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53" name="타원 652"/>
          <p:cNvSpPr/>
          <p:nvPr/>
        </p:nvSpPr>
        <p:spPr>
          <a:xfrm>
            <a:off x="158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54" name="타원 653"/>
          <p:cNvSpPr/>
          <p:nvPr/>
        </p:nvSpPr>
        <p:spPr>
          <a:xfrm>
            <a:off x="176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55" name="타원 654"/>
          <p:cNvSpPr/>
          <p:nvPr/>
        </p:nvSpPr>
        <p:spPr>
          <a:xfrm>
            <a:off x="19499000" y="13666862"/>
            <a:ext cx="363600" cy="3636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rgbClr val="FFFFFF">
                <a:alpha val="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286533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88</Words>
  <Application>Microsoft Office PowerPoint</Application>
  <PresentationFormat>사용자 지정</PresentationFormat>
  <Paragraphs>88</Paragraphs>
  <Slides>3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3</vt:i4>
      </vt:variant>
    </vt:vector>
  </HeadingPairs>
  <TitlesOfParts>
    <vt:vector size="4" baseType="lpstr">
      <vt:lpstr>Office 테마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AKAII</dc:creator>
  <cp:lastModifiedBy>AKAII</cp:lastModifiedBy>
  <cp:revision>7</cp:revision>
  <dcterms:created xsi:type="dcterms:W3CDTF">2015-12-18T10:09:58Z</dcterms:created>
  <dcterms:modified xsi:type="dcterms:W3CDTF">2016-11-01T09:48:55Z</dcterms:modified>
</cp:coreProperties>
</file>

<file path=docProps/thumbnail.jpeg>
</file>