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308" r:id="rId3"/>
    <p:sldId id="306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</p:sldIdLst>
  <p:sldSz cx="10693400" cy="7561263"/>
  <p:notesSz cx="6797675" cy="9928225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510" y="444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523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558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576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610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90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66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7398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901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435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801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94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7AD77-5F53-4E3F-8C79-213BC236FD6F}" type="datetimeFigureOut">
              <a:rPr lang="ko-KR" altLang="en-US" smtClean="0"/>
              <a:t>2017-01-15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81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1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15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19.png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17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82500" y="2164148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그룹 16"/>
          <p:cNvGrpSpPr/>
          <p:nvPr/>
        </p:nvGrpSpPr>
        <p:grpSpPr>
          <a:xfrm>
            <a:off x="846700" y="1977031"/>
            <a:ext cx="1803600" cy="1803600"/>
            <a:chOff x="2322364" y="1620391"/>
            <a:chExt cx="1803600" cy="1803600"/>
          </a:xfrm>
        </p:grpSpPr>
        <p:sp>
          <p:nvSpPr>
            <p:cNvPr id="18" name="직사각형 1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2644887" y="1977031"/>
            <a:ext cx="1803600" cy="1803600"/>
            <a:chOff x="2322364" y="1620391"/>
            <a:chExt cx="1803600" cy="1803600"/>
          </a:xfrm>
        </p:grpSpPr>
        <p:sp>
          <p:nvSpPr>
            <p:cNvPr id="21" name="직사각형 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4444888" y="1977031"/>
            <a:ext cx="1803600" cy="1803600"/>
            <a:chOff x="2322364" y="1620391"/>
            <a:chExt cx="1803600" cy="1803600"/>
          </a:xfrm>
        </p:grpSpPr>
        <p:sp>
          <p:nvSpPr>
            <p:cNvPr id="24" name="직사각형 2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6244887" y="1977031"/>
            <a:ext cx="1803600" cy="1803600"/>
            <a:chOff x="2322364" y="1620391"/>
            <a:chExt cx="1803600" cy="1803600"/>
          </a:xfrm>
        </p:grpSpPr>
        <p:sp>
          <p:nvSpPr>
            <p:cNvPr id="27" name="직사각형 2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30" name="Picture 6" descr="D:\프로젝트\햄스터\햄스터 스쿨\다운로드\material\아비\ko\동굴\treasure_box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프로젝트\햄스터\햄스터 스쿨\다운로드\material\아비\ko\동굴\동굴_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87774" y="28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5250" y="2803525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029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500" y="3964148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프로젝트\햄스터\햄스터 스쿨\다운로드\material\아비\ko\숲\숲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그룹 16"/>
          <p:cNvGrpSpPr/>
          <p:nvPr/>
        </p:nvGrpSpPr>
        <p:grpSpPr>
          <a:xfrm>
            <a:off x="846700" y="1977031"/>
            <a:ext cx="1803600" cy="1803600"/>
            <a:chOff x="2322364" y="1620391"/>
            <a:chExt cx="1803600" cy="1803600"/>
          </a:xfrm>
        </p:grpSpPr>
        <p:sp>
          <p:nvSpPr>
            <p:cNvPr id="18" name="직사각형 1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2644888" y="1977031"/>
            <a:ext cx="1803600" cy="1803600"/>
            <a:chOff x="2322364" y="1620391"/>
            <a:chExt cx="1803600" cy="1803600"/>
          </a:xfrm>
        </p:grpSpPr>
        <p:sp>
          <p:nvSpPr>
            <p:cNvPr id="21" name="직사각형 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4444887" y="1977031"/>
            <a:ext cx="1803600" cy="1803600"/>
            <a:chOff x="2322364" y="1620391"/>
            <a:chExt cx="1803600" cy="1803600"/>
          </a:xfrm>
        </p:grpSpPr>
        <p:sp>
          <p:nvSpPr>
            <p:cNvPr id="24" name="직사각형 2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6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프로젝트\햄스터\햄스터 스쿨\다운로드\material\아비\ko\숲\숲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그룹 27"/>
          <p:cNvGrpSpPr/>
          <p:nvPr/>
        </p:nvGrpSpPr>
        <p:grpSpPr>
          <a:xfrm>
            <a:off x="846700" y="3777031"/>
            <a:ext cx="1803600" cy="1803600"/>
            <a:chOff x="2322364" y="1620391"/>
            <a:chExt cx="1803600" cy="1803600"/>
          </a:xfrm>
        </p:grpSpPr>
        <p:sp>
          <p:nvSpPr>
            <p:cNvPr id="29" name="직사각형 2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1" name="Picture 3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그룹 31"/>
          <p:cNvGrpSpPr/>
          <p:nvPr/>
        </p:nvGrpSpPr>
        <p:grpSpPr>
          <a:xfrm>
            <a:off x="4444887" y="3777031"/>
            <a:ext cx="1803600" cy="1803600"/>
            <a:chOff x="2322364" y="1620391"/>
            <a:chExt cx="1803600" cy="1803600"/>
          </a:xfrm>
        </p:grpSpPr>
        <p:sp>
          <p:nvSpPr>
            <p:cNvPr id="33" name="직사각형 3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5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그룹 35"/>
          <p:cNvGrpSpPr/>
          <p:nvPr/>
        </p:nvGrpSpPr>
        <p:grpSpPr>
          <a:xfrm>
            <a:off x="8044888" y="3777031"/>
            <a:ext cx="1803600" cy="1803600"/>
            <a:chOff x="2322364" y="1620391"/>
            <a:chExt cx="1803600" cy="1803600"/>
          </a:xfrm>
        </p:grpSpPr>
        <p:sp>
          <p:nvSpPr>
            <p:cNvPr id="37" name="직사각형 3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9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그룹 40"/>
          <p:cNvGrpSpPr/>
          <p:nvPr/>
        </p:nvGrpSpPr>
        <p:grpSpPr>
          <a:xfrm>
            <a:off x="4444887" y="5577031"/>
            <a:ext cx="1803600" cy="1803600"/>
            <a:chOff x="2322364" y="1620391"/>
            <a:chExt cx="1803600" cy="1803600"/>
          </a:xfrm>
        </p:grpSpPr>
        <p:sp>
          <p:nvSpPr>
            <p:cNvPr id="42" name="직사각형 4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6244888" y="5577031"/>
            <a:ext cx="1803600" cy="1803600"/>
            <a:chOff x="2322364" y="1620391"/>
            <a:chExt cx="1803600" cy="1803600"/>
          </a:xfrm>
        </p:grpSpPr>
        <p:sp>
          <p:nvSpPr>
            <p:cNvPr id="45" name="직사각형 4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8044888" y="5577031"/>
            <a:ext cx="1803600" cy="1803600"/>
            <a:chOff x="2322364" y="1620391"/>
            <a:chExt cx="1803600" cy="1803600"/>
          </a:xfrm>
        </p:grpSpPr>
        <p:sp>
          <p:nvSpPr>
            <p:cNvPr id="48" name="직사각형 4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5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775" y="46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56" y="4603525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348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78006" y="5765947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그룹 13"/>
          <p:cNvGrpSpPr/>
          <p:nvPr/>
        </p:nvGrpSpPr>
        <p:grpSpPr>
          <a:xfrm>
            <a:off x="2643100" y="180631"/>
            <a:ext cx="1803600" cy="1803600"/>
            <a:chOff x="2322364" y="1620391"/>
            <a:chExt cx="1803600" cy="1803600"/>
          </a:xfrm>
        </p:grpSpPr>
        <p:sp>
          <p:nvSpPr>
            <p:cNvPr id="15" name="직사각형 1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4443100" y="180631"/>
            <a:ext cx="1803600" cy="1803600"/>
            <a:chOff x="2322364" y="1620391"/>
            <a:chExt cx="1803600" cy="1803600"/>
          </a:xfrm>
        </p:grpSpPr>
        <p:sp>
          <p:nvSpPr>
            <p:cNvPr id="18" name="직사각형 1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6243100" y="180631"/>
            <a:ext cx="1803600" cy="1803600"/>
            <a:chOff x="2322364" y="1620391"/>
            <a:chExt cx="1803600" cy="1803600"/>
          </a:xfrm>
        </p:grpSpPr>
        <p:sp>
          <p:nvSpPr>
            <p:cNvPr id="21" name="직사각형 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8043100" y="180631"/>
            <a:ext cx="1803600" cy="1803600"/>
            <a:chOff x="2322364" y="1620391"/>
            <a:chExt cx="1803600" cy="1803600"/>
          </a:xfrm>
        </p:grpSpPr>
        <p:sp>
          <p:nvSpPr>
            <p:cNvPr id="24" name="직사각형 2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267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그룹 25"/>
          <p:cNvGrpSpPr/>
          <p:nvPr/>
        </p:nvGrpSpPr>
        <p:grpSpPr>
          <a:xfrm>
            <a:off x="2643100" y="1977031"/>
            <a:ext cx="1803600" cy="1803600"/>
            <a:chOff x="2322364" y="1620391"/>
            <a:chExt cx="1803600" cy="1803600"/>
          </a:xfrm>
        </p:grpSpPr>
        <p:sp>
          <p:nvSpPr>
            <p:cNvPr id="27" name="직사각형 2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9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100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100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:\프로젝트\햄스터\햄스터 스쿨\다운로드\material\아비\ko\숲\숲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100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그룹 32"/>
          <p:cNvGrpSpPr/>
          <p:nvPr/>
        </p:nvGrpSpPr>
        <p:grpSpPr>
          <a:xfrm>
            <a:off x="2643100" y="3777031"/>
            <a:ext cx="1803600" cy="1803600"/>
            <a:chOff x="2322364" y="1620391"/>
            <a:chExt cx="1803600" cy="1803600"/>
          </a:xfrm>
        </p:grpSpPr>
        <p:sp>
          <p:nvSpPr>
            <p:cNvPr id="34" name="직사각형 3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6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100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100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100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그룹 39"/>
          <p:cNvGrpSpPr/>
          <p:nvPr/>
        </p:nvGrpSpPr>
        <p:grpSpPr>
          <a:xfrm>
            <a:off x="2643100" y="5577031"/>
            <a:ext cx="1803600" cy="1803600"/>
            <a:chOff x="2322364" y="1620391"/>
            <a:chExt cx="1803600" cy="1803600"/>
          </a:xfrm>
        </p:grpSpPr>
        <p:sp>
          <p:nvSpPr>
            <p:cNvPr id="41" name="직사각형 4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4443100" y="5577031"/>
            <a:ext cx="1803600" cy="1803600"/>
            <a:chOff x="2322364" y="1620391"/>
            <a:chExt cx="1803600" cy="1803600"/>
          </a:xfrm>
        </p:grpSpPr>
        <p:sp>
          <p:nvSpPr>
            <p:cNvPr id="44" name="직사각형 4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6243100" y="5577031"/>
            <a:ext cx="1803600" cy="1803600"/>
            <a:chOff x="2322364" y="1620391"/>
            <a:chExt cx="1803600" cy="1803600"/>
          </a:xfrm>
        </p:grpSpPr>
        <p:sp>
          <p:nvSpPr>
            <p:cNvPr id="47" name="직사각형 4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8043100" y="5577031"/>
            <a:ext cx="1803600" cy="1803600"/>
            <a:chOff x="2322364" y="1620391"/>
            <a:chExt cx="1803600" cy="1803600"/>
          </a:xfrm>
        </p:grpSpPr>
        <p:sp>
          <p:nvSpPr>
            <p:cNvPr id="50" name="직사각형 4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7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85987" y="1005337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340756" y="6402631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05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78900" y="367748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그룹 14"/>
          <p:cNvGrpSpPr/>
          <p:nvPr/>
        </p:nvGrpSpPr>
        <p:grpSpPr>
          <a:xfrm>
            <a:off x="6243100" y="180631"/>
            <a:ext cx="1803600" cy="1803600"/>
            <a:chOff x="2322364" y="1620391"/>
            <a:chExt cx="1803600" cy="1803600"/>
          </a:xfrm>
        </p:grpSpPr>
        <p:sp>
          <p:nvSpPr>
            <p:cNvPr id="16" name="직사각형 1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8043100" y="180631"/>
            <a:ext cx="1803600" cy="1803600"/>
            <a:chOff x="2322364" y="1620391"/>
            <a:chExt cx="1803600" cy="1803600"/>
          </a:xfrm>
        </p:grpSpPr>
        <p:sp>
          <p:nvSpPr>
            <p:cNvPr id="19" name="직사각형 1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2292" name="Picture 4" descr="D:\프로젝트\햄스터\햄스터 스쿨\다운로드\material\아비\ko\숲\숲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D:\프로젝트\햄스터\햄스터 스쿨\다운로드\material\아비\ko\숲\숲_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100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그룹 24"/>
          <p:cNvGrpSpPr/>
          <p:nvPr/>
        </p:nvGrpSpPr>
        <p:grpSpPr>
          <a:xfrm>
            <a:off x="8043100" y="1977031"/>
            <a:ext cx="1803600" cy="1803600"/>
            <a:chOff x="2322364" y="1620391"/>
            <a:chExt cx="1803600" cy="1803600"/>
          </a:xfrm>
        </p:grpSpPr>
        <p:sp>
          <p:nvSpPr>
            <p:cNvPr id="26" name="직사각형 2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846700" y="3777031"/>
            <a:ext cx="1803600" cy="1803600"/>
            <a:chOff x="2322364" y="1620391"/>
            <a:chExt cx="1803600" cy="1803600"/>
          </a:xfrm>
        </p:grpSpPr>
        <p:sp>
          <p:nvSpPr>
            <p:cNvPr id="29" name="직사각형 2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2644887" y="3777031"/>
            <a:ext cx="1803600" cy="1803600"/>
            <a:chOff x="2322364" y="1620391"/>
            <a:chExt cx="1803600" cy="1803600"/>
          </a:xfrm>
        </p:grpSpPr>
        <p:sp>
          <p:nvSpPr>
            <p:cNvPr id="32" name="직사각형 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4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그룹 34"/>
          <p:cNvGrpSpPr/>
          <p:nvPr/>
        </p:nvGrpSpPr>
        <p:grpSpPr>
          <a:xfrm>
            <a:off x="6243100" y="3777031"/>
            <a:ext cx="1803600" cy="1803600"/>
            <a:chOff x="2322364" y="1620391"/>
            <a:chExt cx="1803600" cy="1803600"/>
          </a:xfrm>
        </p:grpSpPr>
        <p:sp>
          <p:nvSpPr>
            <p:cNvPr id="36" name="직사각형 3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8043100" y="3777031"/>
            <a:ext cx="1803600" cy="1803600"/>
            <a:chOff x="2322364" y="1620391"/>
            <a:chExt cx="1803600" cy="1803600"/>
          </a:xfrm>
        </p:grpSpPr>
        <p:sp>
          <p:nvSpPr>
            <p:cNvPr id="39" name="직사각형 3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1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그룹 41"/>
          <p:cNvGrpSpPr/>
          <p:nvPr/>
        </p:nvGrpSpPr>
        <p:grpSpPr>
          <a:xfrm>
            <a:off x="2644887" y="5577031"/>
            <a:ext cx="1803600" cy="1803600"/>
            <a:chOff x="2322364" y="1620391"/>
            <a:chExt cx="1803600" cy="1803600"/>
          </a:xfrm>
        </p:grpSpPr>
        <p:sp>
          <p:nvSpPr>
            <p:cNvPr id="43" name="직사각형 4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4444887" y="5577031"/>
            <a:ext cx="1803600" cy="1803600"/>
            <a:chOff x="2322364" y="1620391"/>
            <a:chExt cx="1803600" cy="1803600"/>
          </a:xfrm>
        </p:grpSpPr>
        <p:sp>
          <p:nvSpPr>
            <p:cNvPr id="46" name="직사각형 4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8" name="그룹 47"/>
          <p:cNvGrpSpPr/>
          <p:nvPr/>
        </p:nvGrpSpPr>
        <p:grpSpPr>
          <a:xfrm>
            <a:off x="6243100" y="5577031"/>
            <a:ext cx="1803600" cy="1803600"/>
            <a:chOff x="2322364" y="1620391"/>
            <a:chExt cx="1803600" cy="1803600"/>
          </a:xfrm>
        </p:grpSpPr>
        <p:sp>
          <p:nvSpPr>
            <p:cNvPr id="49" name="직사각형 4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1" name="Picture 2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100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587" y="46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41650" y="1005337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688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82500" y="3964148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D:\프로젝트\햄스터\햄스터 스쿨\다운로드\material\아비\ko\얼음\ic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D:\프로젝트\햄스터\햄스터 스쿨\다운로드\material\아비\ko\얼음\얼음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그룹 21"/>
          <p:cNvGrpSpPr/>
          <p:nvPr/>
        </p:nvGrpSpPr>
        <p:grpSpPr>
          <a:xfrm>
            <a:off x="846700" y="3777031"/>
            <a:ext cx="1803600" cy="1803600"/>
            <a:chOff x="2322364" y="1620391"/>
            <a:chExt cx="1803600" cy="1803600"/>
          </a:xfrm>
        </p:grpSpPr>
        <p:sp>
          <p:nvSpPr>
            <p:cNvPr id="23" name="직사각형 2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2644887" y="3777031"/>
            <a:ext cx="1803600" cy="1803600"/>
            <a:chOff x="2322364" y="1620391"/>
            <a:chExt cx="1803600" cy="1803600"/>
          </a:xfrm>
        </p:grpSpPr>
        <p:sp>
          <p:nvSpPr>
            <p:cNvPr id="26" name="직사각형 2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4444887" y="3777031"/>
            <a:ext cx="1803600" cy="1803600"/>
            <a:chOff x="2322364" y="1620391"/>
            <a:chExt cx="1803600" cy="1803600"/>
          </a:xfrm>
        </p:grpSpPr>
        <p:sp>
          <p:nvSpPr>
            <p:cNvPr id="29" name="직사각형 2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6244887" y="3777031"/>
            <a:ext cx="1803600" cy="1803600"/>
            <a:chOff x="2322364" y="1620391"/>
            <a:chExt cx="1803600" cy="1803600"/>
          </a:xfrm>
        </p:grpSpPr>
        <p:sp>
          <p:nvSpPr>
            <p:cNvPr id="32" name="직사각형 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317" name="Picture 5" descr="D:\프로젝트\햄스터\햄스터 스쿨\다운로드\material\아비\ko\얼음\얼음_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D:\프로젝트\햄스터\햄스터 스쿨\원본\hand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"/>
          <a:stretch/>
        </p:blipFill>
        <p:spPr bwMode="auto">
          <a:xfrm>
            <a:off x="8328386" y="3418691"/>
            <a:ext cx="123481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774" y="46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5250" y="4602631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932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82500" y="366854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그룹 13"/>
          <p:cNvGrpSpPr/>
          <p:nvPr/>
        </p:nvGrpSpPr>
        <p:grpSpPr>
          <a:xfrm>
            <a:off x="846700" y="180631"/>
            <a:ext cx="1803600" cy="1803600"/>
            <a:chOff x="2322364" y="1620391"/>
            <a:chExt cx="1803600" cy="1803600"/>
          </a:xfrm>
        </p:grpSpPr>
        <p:sp>
          <p:nvSpPr>
            <p:cNvPr id="15" name="직사각형 1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4338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그룹 19"/>
          <p:cNvGrpSpPr/>
          <p:nvPr/>
        </p:nvGrpSpPr>
        <p:grpSpPr>
          <a:xfrm>
            <a:off x="846700" y="1977031"/>
            <a:ext cx="1803600" cy="1803600"/>
            <a:chOff x="2322364" y="1620391"/>
            <a:chExt cx="1803600" cy="1803600"/>
          </a:xfrm>
        </p:grpSpPr>
        <p:sp>
          <p:nvSpPr>
            <p:cNvPr id="21" name="직사각형 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4339" name="Picture 3" descr="D:\프로젝트\햄스터\햄스터 스쿨\다운로드\material\아비\ko\얼음\ic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D:\프로젝트\햄스터\햄스터 스쿨\다운로드\material\아비\ko\얼음\얼음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그룹 25"/>
          <p:cNvGrpSpPr/>
          <p:nvPr/>
        </p:nvGrpSpPr>
        <p:grpSpPr>
          <a:xfrm>
            <a:off x="846700" y="3777031"/>
            <a:ext cx="1803600" cy="1803600"/>
            <a:chOff x="2322364" y="1620391"/>
            <a:chExt cx="1803600" cy="1803600"/>
          </a:xfrm>
        </p:grpSpPr>
        <p:sp>
          <p:nvSpPr>
            <p:cNvPr id="27" name="직사각형 2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2644888" y="3777031"/>
            <a:ext cx="1803600" cy="1803600"/>
            <a:chOff x="2322364" y="1620391"/>
            <a:chExt cx="1803600" cy="1803600"/>
          </a:xfrm>
        </p:grpSpPr>
        <p:sp>
          <p:nvSpPr>
            <p:cNvPr id="30" name="직사각형 2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4444888" y="3777031"/>
            <a:ext cx="1803600" cy="1803600"/>
            <a:chOff x="2322364" y="1620391"/>
            <a:chExt cx="1803600" cy="1803600"/>
          </a:xfrm>
        </p:grpSpPr>
        <p:sp>
          <p:nvSpPr>
            <p:cNvPr id="33" name="직사각형 3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6244888" y="3777031"/>
            <a:ext cx="1803600" cy="1803600"/>
            <a:chOff x="2322364" y="1620391"/>
            <a:chExt cx="1803600" cy="1803600"/>
          </a:xfrm>
        </p:grpSpPr>
        <p:sp>
          <p:nvSpPr>
            <p:cNvPr id="36" name="직사각형 3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4341" name="Picture 5" descr="D:\프로젝트\햄스터\햄스터 스쿨\다운로드\material\아비\ko\얼음\얼음_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D:\프로젝트\햄스터\햄스터 스쿨\다운로드\material\아비\ko\얼음\얼음_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D:\프로젝트\햄스터\햄스터 스쿨\원본\ha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"/>
          <a:stretch/>
        </p:blipFill>
        <p:spPr bwMode="auto">
          <a:xfrm>
            <a:off x="8328385" y="3420491"/>
            <a:ext cx="123481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D:\프로젝트\햄스터\햄스터 스쿨\원본\ha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"/>
          <a:stretch/>
        </p:blipFill>
        <p:spPr bwMode="auto">
          <a:xfrm rot="5400000">
            <a:off x="1131092" y="5219585"/>
            <a:ext cx="123481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669" y="4602631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144356" y="1005337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099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688" y="5765949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D:\프로젝트\햄스터\햄스터 스쿨\다운로드\material\아비\ko\얼음\얼음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D:\프로젝트\햄스터\햄스터 스쿨\다운로드\material\아비\ko\얼음\얼음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그룹 18"/>
          <p:cNvGrpSpPr/>
          <p:nvPr/>
        </p:nvGrpSpPr>
        <p:grpSpPr>
          <a:xfrm>
            <a:off x="4444888" y="1977031"/>
            <a:ext cx="1803600" cy="1803600"/>
            <a:chOff x="2322364" y="1620391"/>
            <a:chExt cx="1803600" cy="1803600"/>
          </a:xfrm>
        </p:grpSpPr>
        <p:sp>
          <p:nvSpPr>
            <p:cNvPr id="20" name="직사각형 1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6244887" y="1977031"/>
            <a:ext cx="1803600" cy="1803600"/>
            <a:chOff x="2322364" y="1620391"/>
            <a:chExt cx="1803600" cy="1803600"/>
          </a:xfrm>
        </p:grpSpPr>
        <p:sp>
          <p:nvSpPr>
            <p:cNvPr id="23" name="직사각형 2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5365" name="Picture 5" descr="D:\프로젝트\햄스터\햄스터 스쿨\다운로드\material\아비\ko\얼음\얼음_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D:\프로젝트\햄스터\햄스터 스쿨\다운로드\material\아비\ko\얼음\얼음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그룹 26"/>
          <p:cNvGrpSpPr/>
          <p:nvPr/>
        </p:nvGrpSpPr>
        <p:grpSpPr>
          <a:xfrm>
            <a:off x="2644887" y="3777031"/>
            <a:ext cx="1803600" cy="1803600"/>
            <a:chOff x="2322364" y="1620391"/>
            <a:chExt cx="1803600" cy="1803600"/>
          </a:xfrm>
        </p:grpSpPr>
        <p:sp>
          <p:nvSpPr>
            <p:cNvPr id="28" name="직사각형 2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4444888" y="3777031"/>
            <a:ext cx="1803600" cy="1803600"/>
            <a:chOff x="2322364" y="1620391"/>
            <a:chExt cx="1803600" cy="1803600"/>
          </a:xfrm>
        </p:grpSpPr>
        <p:sp>
          <p:nvSpPr>
            <p:cNvPr id="31" name="직사각형 3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6244887" y="3777031"/>
            <a:ext cx="1803600" cy="1803600"/>
            <a:chOff x="2322364" y="1620391"/>
            <a:chExt cx="1803600" cy="1803600"/>
          </a:xfrm>
        </p:grpSpPr>
        <p:sp>
          <p:nvSpPr>
            <p:cNvPr id="34" name="직사각형 3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6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D:\프로젝트\햄스터\햄스터 스쿨\다운로드\material\아비\ko\얼음\ic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그룹 38"/>
          <p:cNvGrpSpPr/>
          <p:nvPr/>
        </p:nvGrpSpPr>
        <p:grpSpPr>
          <a:xfrm>
            <a:off x="4444888" y="5577031"/>
            <a:ext cx="1803600" cy="1803600"/>
            <a:chOff x="2322364" y="1620391"/>
            <a:chExt cx="1803600" cy="1803600"/>
          </a:xfrm>
        </p:grpSpPr>
        <p:sp>
          <p:nvSpPr>
            <p:cNvPr id="40" name="직사각형 3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2" name="Picture 5" descr="D:\프로젝트\햄스터\햄스터 스쿨\다운로드\material\아비\ko\얼음\얼음_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D:\프로젝트\햄스터\햄스터 스쿨\원본\ha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"/>
          <a:stretch/>
        </p:blipFill>
        <p:spPr bwMode="auto">
          <a:xfrm rot="5400000" flipH="1">
            <a:off x="4728387" y="-178603"/>
            <a:ext cx="123481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D:\프로젝트\햄스터\햄스터 스쿨\원본\ha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"/>
          <a:stretch/>
        </p:blipFill>
        <p:spPr bwMode="auto">
          <a:xfrm flipH="1">
            <a:off x="1130198" y="3420491"/>
            <a:ext cx="123481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D:\프로젝트\햄스터\햄스터 스쿨\원본\ha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"/>
          <a:stretch/>
        </p:blipFill>
        <p:spPr bwMode="auto">
          <a:xfrm>
            <a:off x="8328386" y="1620491"/>
            <a:ext cx="123481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D:\프로젝트\햄스터\햄스터 스쿨\원본\ha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"/>
          <a:stretch/>
        </p:blipFill>
        <p:spPr bwMode="auto">
          <a:xfrm rot="16200000" flipH="1">
            <a:off x="6529295" y="5220492"/>
            <a:ext cx="123481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668" y="4604431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544" y="6404432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007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80700" y="5765948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D:\프로젝트\햄스터\햄스터 스쿨\다운로드\material\아비\ko\얼음\얼음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그룹 17"/>
          <p:cNvGrpSpPr/>
          <p:nvPr/>
        </p:nvGrpSpPr>
        <p:grpSpPr>
          <a:xfrm>
            <a:off x="2644887" y="1977031"/>
            <a:ext cx="1803600" cy="1803600"/>
            <a:chOff x="2322364" y="1620391"/>
            <a:chExt cx="1803600" cy="1803600"/>
          </a:xfrm>
        </p:grpSpPr>
        <p:sp>
          <p:nvSpPr>
            <p:cNvPr id="19" name="직사각형 1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388" name="Picture 4" descr="D:\프로젝트\햄스터\햄스터 스쿨\다운로드\material\아비\ko\얼음\얼음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D:\프로젝트\햄스터\햄스터 스쿨\다운로드\material\아비\ko\얼음\ic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그룹 24"/>
          <p:cNvGrpSpPr/>
          <p:nvPr/>
        </p:nvGrpSpPr>
        <p:grpSpPr>
          <a:xfrm>
            <a:off x="2644887" y="3777031"/>
            <a:ext cx="1803600" cy="1803600"/>
            <a:chOff x="2322364" y="1620391"/>
            <a:chExt cx="1803600" cy="1803600"/>
          </a:xfrm>
        </p:grpSpPr>
        <p:sp>
          <p:nvSpPr>
            <p:cNvPr id="26" name="직사각형 2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8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D:\프로젝트\햄스터\햄스터 스쿨\다운로드\material\아비\ko\얼음\얼음_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그룹 31"/>
          <p:cNvGrpSpPr/>
          <p:nvPr/>
        </p:nvGrpSpPr>
        <p:grpSpPr>
          <a:xfrm>
            <a:off x="2644887" y="5577031"/>
            <a:ext cx="1803600" cy="1803600"/>
            <a:chOff x="2322364" y="1620391"/>
            <a:chExt cx="1803600" cy="1803600"/>
          </a:xfrm>
        </p:grpSpPr>
        <p:sp>
          <p:nvSpPr>
            <p:cNvPr id="33" name="직사각형 3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4444888" y="5577031"/>
            <a:ext cx="1803600" cy="1803600"/>
            <a:chOff x="2322364" y="1620391"/>
            <a:chExt cx="1803600" cy="1803600"/>
          </a:xfrm>
        </p:grpSpPr>
        <p:sp>
          <p:nvSpPr>
            <p:cNvPr id="36" name="직사각형 3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6244888" y="5577031"/>
            <a:ext cx="1803600" cy="1803600"/>
            <a:chOff x="2322364" y="1620391"/>
            <a:chExt cx="1803600" cy="1803600"/>
          </a:xfrm>
        </p:grpSpPr>
        <p:sp>
          <p:nvSpPr>
            <p:cNvPr id="39" name="직사각형 3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1" name="Picture 3" descr="D:\프로젝트\햄스터\햄스터 스쿨\다운로드\material\아비\ko\얼음\얼음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D:\프로젝트\햄스터\햄스터 스쿨\원본\ha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21993"/>
          <a:stretch/>
        </p:blipFill>
        <p:spPr bwMode="auto">
          <a:xfrm flipH="1">
            <a:off x="1130197" y="5399724"/>
            <a:ext cx="1234815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D:\프로젝트\햄스터\햄스터 스쿨\원본\ha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"/>
          <a:stretch/>
        </p:blipFill>
        <p:spPr bwMode="auto">
          <a:xfrm rot="5400000" flipH="1">
            <a:off x="2928386" y="-178603"/>
            <a:ext cx="123481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D:\프로젝트\햄스터\햄스터 스쿨\원본\ha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21993"/>
          <a:stretch/>
        </p:blipFill>
        <p:spPr bwMode="auto">
          <a:xfrm>
            <a:off x="8328385" y="5399724"/>
            <a:ext cx="1234815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87774" y="28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42544" y="6402631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612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688" y="3965042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그룹 17"/>
          <p:cNvGrpSpPr/>
          <p:nvPr/>
        </p:nvGrpSpPr>
        <p:grpSpPr>
          <a:xfrm>
            <a:off x="2644888" y="1977031"/>
            <a:ext cx="1803600" cy="1803600"/>
            <a:chOff x="2322364" y="1620391"/>
            <a:chExt cx="1803600" cy="1803600"/>
          </a:xfrm>
        </p:grpSpPr>
        <p:sp>
          <p:nvSpPr>
            <p:cNvPr id="19" name="직사각형 1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4444887" y="1977031"/>
            <a:ext cx="1803600" cy="1803600"/>
            <a:chOff x="2322364" y="1620391"/>
            <a:chExt cx="1803600" cy="1803600"/>
          </a:xfrm>
        </p:grpSpPr>
        <p:sp>
          <p:nvSpPr>
            <p:cNvPr id="22" name="직사각형 2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6244887" y="1977031"/>
            <a:ext cx="1803600" cy="1803600"/>
            <a:chOff x="2322364" y="1620391"/>
            <a:chExt cx="1803600" cy="1803600"/>
          </a:xfrm>
        </p:grpSpPr>
        <p:sp>
          <p:nvSpPr>
            <p:cNvPr id="25" name="직사각형 2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054" name="Picture 6" descr="D:\프로젝트\햄스터\햄스터 스쿨\다운로드\material\아비\ko\동굴\treasure_box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프로젝트\햄스터\햄스터 스쿨\다운로드\material\아비\ko\동굴\동굴_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그룹 28"/>
          <p:cNvGrpSpPr/>
          <p:nvPr/>
        </p:nvGrpSpPr>
        <p:grpSpPr>
          <a:xfrm>
            <a:off x="2644888" y="3777031"/>
            <a:ext cx="1803600" cy="1803600"/>
            <a:chOff x="2322364" y="1620391"/>
            <a:chExt cx="1803600" cy="1803600"/>
          </a:xfrm>
        </p:grpSpPr>
        <p:sp>
          <p:nvSpPr>
            <p:cNvPr id="30" name="직사각형 2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2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87774" y="28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438" y="4602631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90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79793" y="5765042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그룹 19"/>
          <p:cNvGrpSpPr/>
          <p:nvPr/>
        </p:nvGrpSpPr>
        <p:grpSpPr>
          <a:xfrm>
            <a:off x="2644888" y="1977031"/>
            <a:ext cx="1803600" cy="1803600"/>
            <a:chOff x="2322364" y="1620391"/>
            <a:chExt cx="1803600" cy="1803600"/>
          </a:xfrm>
        </p:grpSpPr>
        <p:sp>
          <p:nvSpPr>
            <p:cNvPr id="21" name="직사각형 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4444887" y="1977031"/>
            <a:ext cx="1803600" cy="1803600"/>
            <a:chOff x="2322364" y="1620391"/>
            <a:chExt cx="1803600" cy="1803600"/>
          </a:xfrm>
        </p:grpSpPr>
        <p:sp>
          <p:nvSpPr>
            <p:cNvPr id="24" name="직사각형 2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6244887" y="1977031"/>
            <a:ext cx="1803600" cy="1803600"/>
            <a:chOff x="2322364" y="1620391"/>
            <a:chExt cx="1803600" cy="1803600"/>
          </a:xfrm>
        </p:grpSpPr>
        <p:sp>
          <p:nvSpPr>
            <p:cNvPr id="27" name="직사각형 2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78" name="Picture 6" descr="D:\프로젝트\햄스터\햄스터 스쿨\다운로드\material\아비\ko\동굴\treasure_box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D:\프로젝트\햄스터\햄스터 스쿨\다운로드\material\아비\ko\동굴\동굴_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그룹 30"/>
          <p:cNvGrpSpPr/>
          <p:nvPr/>
        </p:nvGrpSpPr>
        <p:grpSpPr>
          <a:xfrm>
            <a:off x="2644888" y="3777031"/>
            <a:ext cx="1803600" cy="1803600"/>
            <a:chOff x="2322364" y="1620391"/>
            <a:chExt cx="1803600" cy="1803600"/>
          </a:xfrm>
        </p:grpSpPr>
        <p:sp>
          <p:nvSpPr>
            <p:cNvPr id="32" name="직사각형 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4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그룹 37"/>
          <p:cNvGrpSpPr/>
          <p:nvPr/>
        </p:nvGrpSpPr>
        <p:grpSpPr>
          <a:xfrm>
            <a:off x="2644888" y="5577031"/>
            <a:ext cx="1803600" cy="1803600"/>
            <a:chOff x="2322364" y="1620391"/>
            <a:chExt cx="1803600" cy="1803600"/>
          </a:xfrm>
        </p:grpSpPr>
        <p:sp>
          <p:nvSpPr>
            <p:cNvPr id="39" name="직사각형 3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4444887" y="5577031"/>
            <a:ext cx="1803600" cy="1803600"/>
            <a:chOff x="2322364" y="1620391"/>
            <a:chExt cx="1803600" cy="1803600"/>
          </a:xfrm>
        </p:grpSpPr>
        <p:sp>
          <p:nvSpPr>
            <p:cNvPr id="42" name="직사각형 4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6244887" y="5577031"/>
            <a:ext cx="1803600" cy="1803600"/>
            <a:chOff x="2322364" y="1620391"/>
            <a:chExt cx="1803600" cy="1803600"/>
          </a:xfrm>
        </p:grpSpPr>
        <p:sp>
          <p:nvSpPr>
            <p:cNvPr id="45" name="직사각형 4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7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88668" y="28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43437" y="6402631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90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688" y="5765042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프로젝트\햄스터\햄스터 스쿨\다운로드\material\아비\ko\동굴\treasure_bo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그룹 18"/>
          <p:cNvGrpSpPr/>
          <p:nvPr/>
        </p:nvGrpSpPr>
        <p:grpSpPr>
          <a:xfrm>
            <a:off x="4444887" y="1977031"/>
            <a:ext cx="1803600" cy="1803600"/>
            <a:chOff x="2322364" y="1620391"/>
            <a:chExt cx="1803600" cy="1803600"/>
          </a:xfrm>
        </p:grpSpPr>
        <p:sp>
          <p:nvSpPr>
            <p:cNvPr id="20" name="직사각형 1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6244888" y="1977031"/>
            <a:ext cx="1803600" cy="1803600"/>
            <a:chOff x="2322364" y="1620391"/>
            <a:chExt cx="1803600" cy="1803600"/>
          </a:xfrm>
        </p:grpSpPr>
        <p:sp>
          <p:nvSpPr>
            <p:cNvPr id="23" name="직사각형 2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102" name="Picture 6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프로젝트\햄스터\햄스터 스쿨\다운로드\material\아비\ko\동굴\동굴_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그룹 26"/>
          <p:cNvGrpSpPr/>
          <p:nvPr/>
        </p:nvGrpSpPr>
        <p:grpSpPr>
          <a:xfrm>
            <a:off x="2644888" y="3777031"/>
            <a:ext cx="1803600" cy="1803600"/>
            <a:chOff x="2322364" y="1620391"/>
            <a:chExt cx="1803600" cy="1803600"/>
          </a:xfrm>
        </p:grpSpPr>
        <p:sp>
          <p:nvSpPr>
            <p:cNvPr id="28" name="직사각형 2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4444887" y="3777031"/>
            <a:ext cx="1803600" cy="1803600"/>
            <a:chOff x="2322364" y="1620391"/>
            <a:chExt cx="1803600" cy="1803600"/>
          </a:xfrm>
        </p:grpSpPr>
        <p:sp>
          <p:nvSpPr>
            <p:cNvPr id="31" name="직사각형 3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3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그룹 35"/>
          <p:cNvGrpSpPr/>
          <p:nvPr/>
        </p:nvGrpSpPr>
        <p:grpSpPr>
          <a:xfrm>
            <a:off x="2644888" y="5577031"/>
            <a:ext cx="1803600" cy="1803600"/>
            <a:chOff x="2322364" y="1620391"/>
            <a:chExt cx="1803600" cy="1803600"/>
          </a:xfrm>
        </p:grpSpPr>
        <p:sp>
          <p:nvSpPr>
            <p:cNvPr id="37" name="직사각형 3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9" name="Picture 6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775" y="28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438" y="6402631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99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82500" y="2164148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그룹 16"/>
          <p:cNvGrpSpPr/>
          <p:nvPr/>
        </p:nvGrpSpPr>
        <p:grpSpPr>
          <a:xfrm>
            <a:off x="846700" y="1977031"/>
            <a:ext cx="1803600" cy="1803600"/>
            <a:chOff x="2322364" y="1620391"/>
            <a:chExt cx="1803600" cy="1803600"/>
          </a:xfrm>
        </p:grpSpPr>
        <p:sp>
          <p:nvSpPr>
            <p:cNvPr id="18" name="직사각형 1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2644888" y="1977031"/>
            <a:ext cx="1803600" cy="1803600"/>
            <a:chOff x="2322364" y="1620391"/>
            <a:chExt cx="1803600" cy="1803600"/>
          </a:xfrm>
        </p:grpSpPr>
        <p:sp>
          <p:nvSpPr>
            <p:cNvPr id="21" name="직사각형 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4444888" y="1977031"/>
            <a:ext cx="1803600" cy="1803600"/>
            <a:chOff x="2322364" y="1620391"/>
            <a:chExt cx="1803600" cy="1803600"/>
          </a:xfrm>
        </p:grpSpPr>
        <p:sp>
          <p:nvSpPr>
            <p:cNvPr id="24" name="직사각형 2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6244888" y="1977031"/>
            <a:ext cx="1803600" cy="1803600"/>
            <a:chOff x="2322364" y="1620391"/>
            <a:chExt cx="1803600" cy="1803600"/>
          </a:xfrm>
        </p:grpSpPr>
        <p:sp>
          <p:nvSpPr>
            <p:cNvPr id="27" name="직사각형 2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9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프로젝트\햄스터\햄스터 스쿨\다운로드\material\아비\ko\숲\숲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프로젝트\햄스터\햄스터 스쿨\다운로드\material\아비\ko\숲\숲_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487775" y="28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144356" y="2803524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941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500" y="3965042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그룹 16"/>
          <p:cNvGrpSpPr/>
          <p:nvPr/>
        </p:nvGrpSpPr>
        <p:grpSpPr>
          <a:xfrm>
            <a:off x="846700" y="1977031"/>
            <a:ext cx="1803600" cy="1803600"/>
            <a:chOff x="2322364" y="1620391"/>
            <a:chExt cx="1803600" cy="1803600"/>
          </a:xfrm>
        </p:grpSpPr>
        <p:sp>
          <p:nvSpPr>
            <p:cNvPr id="18" name="직사각형 1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2644887" y="1977031"/>
            <a:ext cx="1803600" cy="1803600"/>
            <a:chOff x="2322364" y="1620391"/>
            <a:chExt cx="1803600" cy="1803600"/>
          </a:xfrm>
        </p:grpSpPr>
        <p:sp>
          <p:nvSpPr>
            <p:cNvPr id="21" name="직사각형 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4444887" y="1977031"/>
            <a:ext cx="1803600" cy="1803600"/>
            <a:chOff x="2322364" y="1620391"/>
            <a:chExt cx="1803600" cy="1803600"/>
          </a:xfrm>
        </p:grpSpPr>
        <p:sp>
          <p:nvSpPr>
            <p:cNvPr id="24" name="직사각형 2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6244887" y="1977031"/>
            <a:ext cx="1803600" cy="1803600"/>
            <a:chOff x="2322364" y="1620391"/>
            <a:chExt cx="1803600" cy="1803600"/>
          </a:xfrm>
        </p:grpSpPr>
        <p:sp>
          <p:nvSpPr>
            <p:cNvPr id="27" name="직사각형 2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6148" name="Picture 4" descr="D:\프로젝트\햄스터\햄스터 스쿨\다운로드\material\아비\ko\숲\숲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그룹 29"/>
          <p:cNvGrpSpPr/>
          <p:nvPr/>
        </p:nvGrpSpPr>
        <p:grpSpPr>
          <a:xfrm>
            <a:off x="846700" y="3777031"/>
            <a:ext cx="1803600" cy="1803600"/>
            <a:chOff x="2322364" y="1620391"/>
            <a:chExt cx="1803600" cy="1803600"/>
          </a:xfrm>
        </p:grpSpPr>
        <p:sp>
          <p:nvSpPr>
            <p:cNvPr id="31" name="직사각형 3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3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프로젝트\햄스터\햄스터 스쿨\다운로드\material\아비\ko\숲\숲_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87774" y="28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56" y="4602176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935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80688" y="5765042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그룹 17"/>
          <p:cNvGrpSpPr/>
          <p:nvPr/>
        </p:nvGrpSpPr>
        <p:grpSpPr>
          <a:xfrm>
            <a:off x="2644887" y="1977031"/>
            <a:ext cx="1803600" cy="1803600"/>
            <a:chOff x="2322364" y="1620391"/>
            <a:chExt cx="1803600" cy="1803600"/>
          </a:xfrm>
        </p:grpSpPr>
        <p:sp>
          <p:nvSpPr>
            <p:cNvPr id="19" name="직사각형 1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4444888" y="1977031"/>
            <a:ext cx="1803600" cy="1803600"/>
            <a:chOff x="2322364" y="1620391"/>
            <a:chExt cx="1803600" cy="1803600"/>
          </a:xfrm>
        </p:grpSpPr>
        <p:sp>
          <p:nvSpPr>
            <p:cNvPr id="22" name="직사각형 2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6244888" y="1977031"/>
            <a:ext cx="1803600" cy="1803600"/>
            <a:chOff x="2322364" y="1620391"/>
            <a:chExt cx="1803600" cy="1803600"/>
          </a:xfrm>
        </p:grpSpPr>
        <p:sp>
          <p:nvSpPr>
            <p:cNvPr id="25" name="직사각형 2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7172" name="Picture 4" descr="D:\프로젝트\햄스터\햄스터 스쿨\다운로드\material\아비\ko\숲\숲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그룹 28"/>
          <p:cNvGrpSpPr/>
          <p:nvPr/>
        </p:nvGrpSpPr>
        <p:grpSpPr>
          <a:xfrm>
            <a:off x="2644887" y="3777031"/>
            <a:ext cx="1803600" cy="1803600"/>
            <a:chOff x="2322364" y="1620391"/>
            <a:chExt cx="1803600" cy="1803600"/>
          </a:xfrm>
        </p:grpSpPr>
        <p:sp>
          <p:nvSpPr>
            <p:cNvPr id="30" name="직사각형 2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2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그룹 35"/>
          <p:cNvGrpSpPr/>
          <p:nvPr/>
        </p:nvGrpSpPr>
        <p:grpSpPr>
          <a:xfrm>
            <a:off x="2644887" y="5577031"/>
            <a:ext cx="1803600" cy="1803600"/>
            <a:chOff x="2322364" y="1620391"/>
            <a:chExt cx="1803600" cy="1803600"/>
          </a:xfrm>
        </p:grpSpPr>
        <p:sp>
          <p:nvSpPr>
            <p:cNvPr id="37" name="직사각형 3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4444888" y="5577031"/>
            <a:ext cx="1803600" cy="1803600"/>
            <a:chOff x="2322364" y="1620391"/>
            <a:chExt cx="1803600" cy="1803600"/>
          </a:xfrm>
        </p:grpSpPr>
        <p:sp>
          <p:nvSpPr>
            <p:cNvPr id="40" name="직사각형 3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2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88669" y="2803525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43438" y="6403525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144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80688" y="5765041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프로젝트\햄스터\햄스터 스쿨\다운로드\material\아비\ko\숲\숲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그룹 18"/>
          <p:cNvGrpSpPr/>
          <p:nvPr/>
        </p:nvGrpSpPr>
        <p:grpSpPr>
          <a:xfrm>
            <a:off x="4444888" y="1977031"/>
            <a:ext cx="1803600" cy="1803600"/>
            <a:chOff x="2322364" y="1620391"/>
            <a:chExt cx="1803600" cy="1803600"/>
          </a:xfrm>
        </p:grpSpPr>
        <p:sp>
          <p:nvSpPr>
            <p:cNvPr id="20" name="직사각형 1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6244887" y="1977031"/>
            <a:ext cx="1803600" cy="1803600"/>
            <a:chOff x="2322364" y="1620391"/>
            <a:chExt cx="1803600" cy="1803600"/>
          </a:xfrm>
        </p:grpSpPr>
        <p:sp>
          <p:nvSpPr>
            <p:cNvPr id="23" name="직사각형 2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5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그룹 26"/>
          <p:cNvGrpSpPr/>
          <p:nvPr/>
        </p:nvGrpSpPr>
        <p:grpSpPr>
          <a:xfrm>
            <a:off x="2644888" y="3777031"/>
            <a:ext cx="1803600" cy="1803600"/>
            <a:chOff x="2322364" y="1620391"/>
            <a:chExt cx="1803600" cy="1803600"/>
          </a:xfrm>
        </p:grpSpPr>
        <p:sp>
          <p:nvSpPr>
            <p:cNvPr id="28" name="직사각형 2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4444888" y="3777031"/>
            <a:ext cx="1803600" cy="1803600"/>
            <a:chOff x="2322364" y="1620391"/>
            <a:chExt cx="1803600" cy="1803600"/>
          </a:xfrm>
        </p:grpSpPr>
        <p:sp>
          <p:nvSpPr>
            <p:cNvPr id="31" name="직사각형 3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3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그룹 35"/>
          <p:cNvGrpSpPr/>
          <p:nvPr/>
        </p:nvGrpSpPr>
        <p:grpSpPr>
          <a:xfrm>
            <a:off x="2644888" y="5577031"/>
            <a:ext cx="1803600" cy="1803600"/>
            <a:chOff x="2322364" y="1620391"/>
            <a:chExt cx="1803600" cy="1803600"/>
          </a:xfrm>
        </p:grpSpPr>
        <p:sp>
          <p:nvSpPr>
            <p:cNvPr id="37" name="직사각형 3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9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D:\프로젝트\햄스터\햄스터 스쿨\다운로드\material\아비\ko\숲\숲_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668" y="2803524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43438" y="6403524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392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" descr="D:\프로젝트\햄스터\사진 및 그림\햄스터-랜더링파일\top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79794" y="5764148"/>
            <a:ext cx="1332000" cy="142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D:\프로젝트\햄스터\햄스터 스쿨\다운로드\material\아비\ko\숲\숲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그룹 13"/>
          <p:cNvGrpSpPr/>
          <p:nvPr/>
        </p:nvGrpSpPr>
        <p:grpSpPr>
          <a:xfrm>
            <a:off x="2643100" y="180631"/>
            <a:ext cx="1803600" cy="1803600"/>
            <a:chOff x="2322364" y="1620391"/>
            <a:chExt cx="1803600" cy="1803600"/>
          </a:xfrm>
        </p:grpSpPr>
        <p:sp>
          <p:nvSpPr>
            <p:cNvPr id="15" name="직사각형 1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9219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그룹 19"/>
          <p:cNvGrpSpPr/>
          <p:nvPr/>
        </p:nvGrpSpPr>
        <p:grpSpPr>
          <a:xfrm>
            <a:off x="2643100" y="1977031"/>
            <a:ext cx="1803600" cy="1803600"/>
            <a:chOff x="2322364" y="1620391"/>
            <a:chExt cx="1803600" cy="1803600"/>
          </a:xfrm>
        </p:grpSpPr>
        <p:sp>
          <p:nvSpPr>
            <p:cNvPr id="21" name="직사각형 2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3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D:\프로젝트\햄스터\햄스터 스쿨\다운로드\material\아비\ko\숲\숲_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그룹 26"/>
          <p:cNvGrpSpPr/>
          <p:nvPr/>
        </p:nvGrpSpPr>
        <p:grpSpPr>
          <a:xfrm>
            <a:off x="2643100" y="3777031"/>
            <a:ext cx="1803600" cy="1803600"/>
            <a:chOff x="2322364" y="1620391"/>
            <a:chExt cx="1803600" cy="1803600"/>
          </a:xfrm>
        </p:grpSpPr>
        <p:sp>
          <p:nvSpPr>
            <p:cNvPr id="28" name="직사각형 2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" name="Picture 4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37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그룹 33"/>
          <p:cNvGrpSpPr/>
          <p:nvPr/>
        </p:nvGrpSpPr>
        <p:grpSpPr>
          <a:xfrm>
            <a:off x="2643100" y="5577031"/>
            <a:ext cx="1803600" cy="1803600"/>
            <a:chOff x="2322364" y="1620391"/>
            <a:chExt cx="1803600" cy="1803600"/>
          </a:xfrm>
        </p:grpSpPr>
        <p:sp>
          <p:nvSpPr>
            <p:cNvPr id="35" name="직사각형 3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4444888" y="5577031"/>
            <a:ext cx="1803600" cy="1803600"/>
            <a:chOff x="2322364" y="1620391"/>
            <a:chExt cx="1803600" cy="1803600"/>
          </a:xfrm>
        </p:grpSpPr>
        <p:sp>
          <p:nvSpPr>
            <p:cNvPr id="38" name="직사각형 3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" name="그룹 39"/>
          <p:cNvGrpSpPr/>
          <p:nvPr/>
        </p:nvGrpSpPr>
        <p:grpSpPr>
          <a:xfrm>
            <a:off x="6244888" y="5577031"/>
            <a:ext cx="1803600" cy="1803600"/>
            <a:chOff x="2322364" y="1620391"/>
            <a:chExt cx="1803600" cy="1803600"/>
          </a:xfrm>
        </p:grpSpPr>
        <p:sp>
          <p:nvSpPr>
            <p:cNvPr id="41" name="직사각형 4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8044888" y="5577031"/>
            <a:ext cx="1803600" cy="1803600"/>
            <a:chOff x="2322364" y="1620391"/>
            <a:chExt cx="1803600" cy="1803600"/>
          </a:xfrm>
        </p:grpSpPr>
        <p:sp>
          <p:nvSpPr>
            <p:cNvPr id="44" name="직사각형 4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1" name="Picture 2" descr="D:\프로젝트\햄스터\햄스터 스쿨\다운로드\material\아비\en\destinati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86881" y="1006231"/>
            <a:ext cx="1316038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" descr="D:\프로젝트\햄스터\햄스터 스쿨\다운로드\material\아비\en\departur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343438" y="6402631"/>
            <a:ext cx="12065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445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7850</TotalTime>
  <Words>0</Words>
  <Application>Microsoft Office PowerPoint</Application>
  <PresentationFormat>사용자 지정</PresentationFormat>
  <Paragraphs>0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AKAII</dc:creator>
  <cp:lastModifiedBy>AKAII</cp:lastModifiedBy>
  <cp:revision>64</cp:revision>
  <cp:lastPrinted>2016-10-31T15:04:41Z</cp:lastPrinted>
  <dcterms:created xsi:type="dcterms:W3CDTF">2015-12-13T11:24:24Z</dcterms:created>
  <dcterms:modified xsi:type="dcterms:W3CDTF">2017-01-15T06:01:01Z</dcterms:modified>
</cp:coreProperties>
</file>