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5122525" cy="10693400"/>
  <p:notesSz cx="6858000" cy="9144000"/>
  <p:defaultTextStyle>
    <a:defPPr>
      <a:defRPr lang="ko-KR"/>
    </a:defPPr>
    <a:lvl1pPr marL="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86" y="18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2438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919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8133903" y="668338"/>
            <a:ext cx="5626314" cy="142256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49709" y="668338"/>
            <a:ext cx="16632153" cy="142256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43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64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19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49710" y="3891210"/>
            <a:ext cx="11129234" cy="1100281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630985" y="3891210"/>
            <a:ext cx="11129232" cy="1100281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13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70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733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59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87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596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75F7D-6355-41E6-A88B-61EE892AE697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27EDC-B90F-4BCA-BA37-BE3ACF1F78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424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1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1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1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1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50462" y="835900"/>
            <a:ext cx="14400000" cy="9000000"/>
            <a:chOff x="350462" y="835900"/>
            <a:chExt cx="14400000" cy="9000000"/>
          </a:xfrm>
        </p:grpSpPr>
        <p:sp>
          <p:nvSpPr>
            <p:cNvPr id="94" name="직사각형 93"/>
            <p:cNvSpPr/>
            <p:nvPr/>
          </p:nvSpPr>
          <p:spPr>
            <a:xfrm>
              <a:off x="3504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직사각형 130"/>
            <p:cNvSpPr/>
            <p:nvPr/>
          </p:nvSpPr>
          <p:spPr>
            <a:xfrm>
              <a:off x="2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3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57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75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93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직사각형 135"/>
            <p:cNvSpPr/>
            <p:nvPr/>
          </p:nvSpPr>
          <p:spPr>
            <a:xfrm>
              <a:off x="11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2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3504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2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3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57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75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93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직사각형 143"/>
            <p:cNvSpPr/>
            <p:nvPr/>
          </p:nvSpPr>
          <p:spPr>
            <a:xfrm>
              <a:off x="11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2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3504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직사각형 146"/>
            <p:cNvSpPr/>
            <p:nvPr/>
          </p:nvSpPr>
          <p:spPr>
            <a:xfrm>
              <a:off x="2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직사각형 147"/>
            <p:cNvSpPr/>
            <p:nvPr/>
          </p:nvSpPr>
          <p:spPr>
            <a:xfrm>
              <a:off x="3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직사각형 148"/>
            <p:cNvSpPr/>
            <p:nvPr/>
          </p:nvSpPr>
          <p:spPr>
            <a:xfrm>
              <a:off x="57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직사각형 149"/>
            <p:cNvSpPr/>
            <p:nvPr/>
          </p:nvSpPr>
          <p:spPr>
            <a:xfrm>
              <a:off x="75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직사각형 150"/>
            <p:cNvSpPr/>
            <p:nvPr/>
          </p:nvSpPr>
          <p:spPr>
            <a:xfrm>
              <a:off x="93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" name="직사각형 151"/>
            <p:cNvSpPr/>
            <p:nvPr/>
          </p:nvSpPr>
          <p:spPr>
            <a:xfrm>
              <a:off x="11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직사각형 152"/>
            <p:cNvSpPr/>
            <p:nvPr/>
          </p:nvSpPr>
          <p:spPr>
            <a:xfrm>
              <a:off x="12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3504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직사각형 154"/>
            <p:cNvSpPr/>
            <p:nvPr/>
          </p:nvSpPr>
          <p:spPr>
            <a:xfrm>
              <a:off x="2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직사각형 155"/>
            <p:cNvSpPr/>
            <p:nvPr/>
          </p:nvSpPr>
          <p:spPr>
            <a:xfrm>
              <a:off x="3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57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75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93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11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직사각형 160"/>
            <p:cNvSpPr/>
            <p:nvPr/>
          </p:nvSpPr>
          <p:spPr>
            <a:xfrm>
              <a:off x="12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직사각형 161"/>
            <p:cNvSpPr/>
            <p:nvPr/>
          </p:nvSpPr>
          <p:spPr>
            <a:xfrm>
              <a:off x="3504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직사각형 162"/>
            <p:cNvSpPr/>
            <p:nvPr/>
          </p:nvSpPr>
          <p:spPr>
            <a:xfrm>
              <a:off x="2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직사각형 163"/>
            <p:cNvSpPr/>
            <p:nvPr/>
          </p:nvSpPr>
          <p:spPr>
            <a:xfrm>
              <a:off x="3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57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75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93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11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2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1" name="그룹 170"/>
          <p:cNvGrpSpPr/>
          <p:nvPr/>
        </p:nvGrpSpPr>
        <p:grpSpPr>
          <a:xfrm>
            <a:off x="350462" y="835900"/>
            <a:ext cx="1803600" cy="1803600"/>
            <a:chOff x="2322364" y="1620391"/>
            <a:chExt cx="1803600" cy="1803600"/>
          </a:xfrm>
        </p:grpSpPr>
        <p:sp>
          <p:nvSpPr>
            <p:cNvPr id="172" name="직사각형 1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4" name="그룹 173"/>
          <p:cNvGrpSpPr/>
          <p:nvPr/>
        </p:nvGrpSpPr>
        <p:grpSpPr>
          <a:xfrm>
            <a:off x="2146862" y="835900"/>
            <a:ext cx="1803600" cy="1803600"/>
            <a:chOff x="2322364" y="1620391"/>
            <a:chExt cx="1803600" cy="1803600"/>
          </a:xfrm>
        </p:grpSpPr>
        <p:sp>
          <p:nvSpPr>
            <p:cNvPr id="175" name="직사각형 1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7" name="그룹 176"/>
          <p:cNvGrpSpPr/>
          <p:nvPr/>
        </p:nvGrpSpPr>
        <p:grpSpPr>
          <a:xfrm>
            <a:off x="3946862" y="835900"/>
            <a:ext cx="1803600" cy="1803600"/>
            <a:chOff x="2322364" y="1620391"/>
            <a:chExt cx="1803600" cy="1803600"/>
          </a:xfrm>
        </p:grpSpPr>
        <p:sp>
          <p:nvSpPr>
            <p:cNvPr id="178" name="직사각형 1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0" name="그룹 179"/>
          <p:cNvGrpSpPr/>
          <p:nvPr/>
        </p:nvGrpSpPr>
        <p:grpSpPr>
          <a:xfrm>
            <a:off x="5746862" y="835900"/>
            <a:ext cx="1803600" cy="1803600"/>
            <a:chOff x="2322364" y="1620391"/>
            <a:chExt cx="1803600" cy="1803600"/>
          </a:xfrm>
        </p:grpSpPr>
        <p:sp>
          <p:nvSpPr>
            <p:cNvPr id="181" name="직사각형 1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1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3" name="그룹 182"/>
          <p:cNvGrpSpPr/>
          <p:nvPr/>
        </p:nvGrpSpPr>
        <p:grpSpPr>
          <a:xfrm>
            <a:off x="7546862" y="835900"/>
            <a:ext cx="1803600" cy="1803600"/>
            <a:chOff x="2322364" y="1620391"/>
            <a:chExt cx="1803600" cy="1803600"/>
          </a:xfrm>
        </p:grpSpPr>
        <p:sp>
          <p:nvSpPr>
            <p:cNvPr id="184" name="직사각형 1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6" name="그룹 185"/>
          <p:cNvGrpSpPr/>
          <p:nvPr/>
        </p:nvGrpSpPr>
        <p:grpSpPr>
          <a:xfrm>
            <a:off x="9346862" y="835900"/>
            <a:ext cx="1803600" cy="1803600"/>
            <a:chOff x="2322364" y="1620391"/>
            <a:chExt cx="1803600" cy="1803600"/>
          </a:xfrm>
        </p:grpSpPr>
        <p:sp>
          <p:nvSpPr>
            <p:cNvPr id="187" name="직사각형 1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9" name="그룹 188"/>
          <p:cNvGrpSpPr/>
          <p:nvPr/>
        </p:nvGrpSpPr>
        <p:grpSpPr>
          <a:xfrm>
            <a:off x="11146862" y="835900"/>
            <a:ext cx="1803600" cy="1803600"/>
            <a:chOff x="2322364" y="1620391"/>
            <a:chExt cx="1803600" cy="1803600"/>
          </a:xfrm>
        </p:grpSpPr>
        <p:sp>
          <p:nvSpPr>
            <p:cNvPr id="190" name="직사각형 1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2" name="그룹 191"/>
          <p:cNvGrpSpPr/>
          <p:nvPr/>
        </p:nvGrpSpPr>
        <p:grpSpPr>
          <a:xfrm>
            <a:off x="12946862" y="835900"/>
            <a:ext cx="1803600" cy="1803600"/>
            <a:chOff x="2322364" y="1620391"/>
            <a:chExt cx="1803600" cy="1803600"/>
          </a:xfrm>
        </p:grpSpPr>
        <p:sp>
          <p:nvSpPr>
            <p:cNvPr id="193" name="직사각형 19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5" name="그룹 194"/>
          <p:cNvGrpSpPr/>
          <p:nvPr/>
        </p:nvGrpSpPr>
        <p:grpSpPr>
          <a:xfrm>
            <a:off x="350462" y="2632300"/>
            <a:ext cx="1803600" cy="1803600"/>
            <a:chOff x="2322364" y="1620391"/>
            <a:chExt cx="1803600" cy="1803600"/>
          </a:xfrm>
        </p:grpSpPr>
        <p:sp>
          <p:nvSpPr>
            <p:cNvPr id="196" name="직사각형 19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8" name="그룹 197"/>
          <p:cNvGrpSpPr/>
          <p:nvPr/>
        </p:nvGrpSpPr>
        <p:grpSpPr>
          <a:xfrm>
            <a:off x="2146862" y="2632300"/>
            <a:ext cx="1803600" cy="1803600"/>
            <a:chOff x="2322364" y="1620391"/>
            <a:chExt cx="1803600" cy="1803600"/>
          </a:xfrm>
        </p:grpSpPr>
        <p:sp>
          <p:nvSpPr>
            <p:cNvPr id="199" name="직사각형 19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1" name="그룹 200"/>
          <p:cNvGrpSpPr/>
          <p:nvPr/>
        </p:nvGrpSpPr>
        <p:grpSpPr>
          <a:xfrm>
            <a:off x="3946862" y="2632300"/>
            <a:ext cx="1803600" cy="1803600"/>
            <a:chOff x="2322364" y="1620391"/>
            <a:chExt cx="1803600" cy="1803600"/>
          </a:xfrm>
        </p:grpSpPr>
        <p:sp>
          <p:nvSpPr>
            <p:cNvPr id="202" name="직사각형 20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4" name="그룹 203"/>
          <p:cNvGrpSpPr/>
          <p:nvPr/>
        </p:nvGrpSpPr>
        <p:grpSpPr>
          <a:xfrm>
            <a:off x="5746862" y="2632300"/>
            <a:ext cx="1803600" cy="1803600"/>
            <a:chOff x="2322364" y="1620391"/>
            <a:chExt cx="1803600" cy="1803600"/>
          </a:xfrm>
        </p:grpSpPr>
        <p:sp>
          <p:nvSpPr>
            <p:cNvPr id="205" name="직사각형 2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7" name="그룹 206"/>
          <p:cNvGrpSpPr/>
          <p:nvPr/>
        </p:nvGrpSpPr>
        <p:grpSpPr>
          <a:xfrm>
            <a:off x="7546862" y="2632300"/>
            <a:ext cx="1803600" cy="1803600"/>
            <a:chOff x="2322364" y="1620391"/>
            <a:chExt cx="1803600" cy="1803600"/>
          </a:xfrm>
        </p:grpSpPr>
        <p:sp>
          <p:nvSpPr>
            <p:cNvPr id="208" name="직사각형 2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0" name="그룹 209"/>
          <p:cNvGrpSpPr/>
          <p:nvPr/>
        </p:nvGrpSpPr>
        <p:grpSpPr>
          <a:xfrm>
            <a:off x="9346862" y="2632300"/>
            <a:ext cx="1803600" cy="1803600"/>
            <a:chOff x="2322364" y="1620391"/>
            <a:chExt cx="1803600" cy="1803600"/>
          </a:xfrm>
        </p:grpSpPr>
        <p:sp>
          <p:nvSpPr>
            <p:cNvPr id="211" name="직사각형 2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3" name="그룹 212"/>
          <p:cNvGrpSpPr/>
          <p:nvPr/>
        </p:nvGrpSpPr>
        <p:grpSpPr>
          <a:xfrm>
            <a:off x="11146862" y="2632300"/>
            <a:ext cx="1803600" cy="1803600"/>
            <a:chOff x="2322364" y="1620391"/>
            <a:chExt cx="1803600" cy="1803600"/>
          </a:xfrm>
        </p:grpSpPr>
        <p:sp>
          <p:nvSpPr>
            <p:cNvPr id="214" name="직사각형 2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6" name="그룹 215"/>
          <p:cNvGrpSpPr/>
          <p:nvPr/>
        </p:nvGrpSpPr>
        <p:grpSpPr>
          <a:xfrm>
            <a:off x="12946862" y="2632300"/>
            <a:ext cx="1803600" cy="1803600"/>
            <a:chOff x="2322364" y="1620391"/>
            <a:chExt cx="1803600" cy="1803600"/>
          </a:xfrm>
        </p:grpSpPr>
        <p:sp>
          <p:nvSpPr>
            <p:cNvPr id="217" name="직사각형 2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9" name="그룹 218"/>
          <p:cNvGrpSpPr/>
          <p:nvPr/>
        </p:nvGrpSpPr>
        <p:grpSpPr>
          <a:xfrm>
            <a:off x="350462" y="4432300"/>
            <a:ext cx="1803600" cy="1803600"/>
            <a:chOff x="2322364" y="1620391"/>
            <a:chExt cx="1803600" cy="1803600"/>
          </a:xfrm>
        </p:grpSpPr>
        <p:sp>
          <p:nvSpPr>
            <p:cNvPr id="220" name="직사각형 2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2" name="그룹 221"/>
          <p:cNvGrpSpPr/>
          <p:nvPr/>
        </p:nvGrpSpPr>
        <p:grpSpPr>
          <a:xfrm>
            <a:off x="2146862" y="4432300"/>
            <a:ext cx="1803600" cy="1803600"/>
            <a:chOff x="2322364" y="1620391"/>
            <a:chExt cx="1803600" cy="1803600"/>
          </a:xfrm>
        </p:grpSpPr>
        <p:sp>
          <p:nvSpPr>
            <p:cNvPr id="223" name="직사각형 2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5" name="그룹 224"/>
          <p:cNvGrpSpPr/>
          <p:nvPr/>
        </p:nvGrpSpPr>
        <p:grpSpPr>
          <a:xfrm>
            <a:off x="3946862" y="4432300"/>
            <a:ext cx="1803600" cy="1803600"/>
            <a:chOff x="2322364" y="1620391"/>
            <a:chExt cx="1803600" cy="1803600"/>
          </a:xfrm>
        </p:grpSpPr>
        <p:sp>
          <p:nvSpPr>
            <p:cNvPr id="226" name="직사각형 2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8" name="그룹 227"/>
          <p:cNvGrpSpPr/>
          <p:nvPr/>
        </p:nvGrpSpPr>
        <p:grpSpPr>
          <a:xfrm>
            <a:off x="5746862" y="4432300"/>
            <a:ext cx="1803600" cy="1803600"/>
            <a:chOff x="2322364" y="1620391"/>
            <a:chExt cx="1803600" cy="1803600"/>
          </a:xfrm>
        </p:grpSpPr>
        <p:sp>
          <p:nvSpPr>
            <p:cNvPr id="229" name="직사각형 2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1" name="그룹 230"/>
          <p:cNvGrpSpPr/>
          <p:nvPr/>
        </p:nvGrpSpPr>
        <p:grpSpPr>
          <a:xfrm>
            <a:off x="7546862" y="4432300"/>
            <a:ext cx="1803600" cy="1803600"/>
            <a:chOff x="2322364" y="1620391"/>
            <a:chExt cx="1803600" cy="1803600"/>
          </a:xfrm>
        </p:grpSpPr>
        <p:sp>
          <p:nvSpPr>
            <p:cNvPr id="232" name="직사각형 2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4" name="그룹 233"/>
          <p:cNvGrpSpPr/>
          <p:nvPr/>
        </p:nvGrpSpPr>
        <p:grpSpPr>
          <a:xfrm>
            <a:off x="9346862" y="4432300"/>
            <a:ext cx="1803600" cy="1803600"/>
            <a:chOff x="2322364" y="1620391"/>
            <a:chExt cx="1803600" cy="1803600"/>
          </a:xfrm>
        </p:grpSpPr>
        <p:sp>
          <p:nvSpPr>
            <p:cNvPr id="235" name="직사각형 2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7" name="그룹 236"/>
          <p:cNvGrpSpPr/>
          <p:nvPr/>
        </p:nvGrpSpPr>
        <p:grpSpPr>
          <a:xfrm>
            <a:off x="11146862" y="4432300"/>
            <a:ext cx="1803600" cy="1803600"/>
            <a:chOff x="2322364" y="1620391"/>
            <a:chExt cx="1803600" cy="1803600"/>
          </a:xfrm>
        </p:grpSpPr>
        <p:sp>
          <p:nvSpPr>
            <p:cNvPr id="238" name="직사각형 2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0" name="그룹 239"/>
          <p:cNvGrpSpPr/>
          <p:nvPr/>
        </p:nvGrpSpPr>
        <p:grpSpPr>
          <a:xfrm>
            <a:off x="12946862" y="4432300"/>
            <a:ext cx="1803600" cy="1803600"/>
            <a:chOff x="2322364" y="1620391"/>
            <a:chExt cx="1803600" cy="1803600"/>
          </a:xfrm>
        </p:grpSpPr>
        <p:sp>
          <p:nvSpPr>
            <p:cNvPr id="241" name="직사각형 2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3" name="그룹 242"/>
          <p:cNvGrpSpPr/>
          <p:nvPr/>
        </p:nvGrpSpPr>
        <p:grpSpPr>
          <a:xfrm>
            <a:off x="350462" y="6232300"/>
            <a:ext cx="1803600" cy="1803600"/>
            <a:chOff x="2322364" y="1620391"/>
            <a:chExt cx="1803600" cy="1803600"/>
          </a:xfrm>
        </p:grpSpPr>
        <p:sp>
          <p:nvSpPr>
            <p:cNvPr id="244" name="직사각형 2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6" name="그룹 245"/>
          <p:cNvGrpSpPr/>
          <p:nvPr/>
        </p:nvGrpSpPr>
        <p:grpSpPr>
          <a:xfrm>
            <a:off x="2146862" y="6232300"/>
            <a:ext cx="1803600" cy="1803600"/>
            <a:chOff x="2322364" y="1620391"/>
            <a:chExt cx="1803600" cy="1803600"/>
          </a:xfrm>
        </p:grpSpPr>
        <p:sp>
          <p:nvSpPr>
            <p:cNvPr id="247" name="직사각형 2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9" name="그룹 248"/>
          <p:cNvGrpSpPr/>
          <p:nvPr/>
        </p:nvGrpSpPr>
        <p:grpSpPr>
          <a:xfrm>
            <a:off x="3946862" y="6232300"/>
            <a:ext cx="1803600" cy="1803600"/>
            <a:chOff x="2322364" y="1620391"/>
            <a:chExt cx="1803600" cy="1803600"/>
          </a:xfrm>
        </p:grpSpPr>
        <p:sp>
          <p:nvSpPr>
            <p:cNvPr id="250" name="직사각형 2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2" name="그룹 251"/>
          <p:cNvGrpSpPr/>
          <p:nvPr/>
        </p:nvGrpSpPr>
        <p:grpSpPr>
          <a:xfrm>
            <a:off x="5746862" y="6232300"/>
            <a:ext cx="1803600" cy="1803600"/>
            <a:chOff x="2322364" y="1620391"/>
            <a:chExt cx="1803600" cy="1803600"/>
          </a:xfrm>
        </p:grpSpPr>
        <p:sp>
          <p:nvSpPr>
            <p:cNvPr id="253" name="직사각형 2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5" name="그룹 254"/>
          <p:cNvGrpSpPr/>
          <p:nvPr/>
        </p:nvGrpSpPr>
        <p:grpSpPr>
          <a:xfrm>
            <a:off x="7546862" y="6232300"/>
            <a:ext cx="1803600" cy="1803600"/>
            <a:chOff x="2322364" y="1620391"/>
            <a:chExt cx="1803600" cy="1803600"/>
          </a:xfrm>
        </p:grpSpPr>
        <p:sp>
          <p:nvSpPr>
            <p:cNvPr id="256" name="직사각형 2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8" name="그룹 257"/>
          <p:cNvGrpSpPr/>
          <p:nvPr/>
        </p:nvGrpSpPr>
        <p:grpSpPr>
          <a:xfrm>
            <a:off x="9346862" y="6232300"/>
            <a:ext cx="1803600" cy="1803600"/>
            <a:chOff x="2322364" y="1620391"/>
            <a:chExt cx="1803600" cy="1803600"/>
          </a:xfrm>
        </p:grpSpPr>
        <p:sp>
          <p:nvSpPr>
            <p:cNvPr id="259" name="직사각형 2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1" name="그룹 260"/>
          <p:cNvGrpSpPr/>
          <p:nvPr/>
        </p:nvGrpSpPr>
        <p:grpSpPr>
          <a:xfrm>
            <a:off x="11146862" y="6232300"/>
            <a:ext cx="1803600" cy="1803600"/>
            <a:chOff x="2322364" y="1620391"/>
            <a:chExt cx="1803600" cy="1803600"/>
          </a:xfrm>
        </p:grpSpPr>
        <p:sp>
          <p:nvSpPr>
            <p:cNvPr id="262" name="직사각형 2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4" name="그룹 263"/>
          <p:cNvGrpSpPr/>
          <p:nvPr/>
        </p:nvGrpSpPr>
        <p:grpSpPr>
          <a:xfrm>
            <a:off x="12946862" y="6232300"/>
            <a:ext cx="1803600" cy="1803600"/>
            <a:chOff x="2322364" y="1620391"/>
            <a:chExt cx="1803600" cy="1803600"/>
          </a:xfrm>
        </p:grpSpPr>
        <p:sp>
          <p:nvSpPr>
            <p:cNvPr id="265" name="직사각형 2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7" name="그룹 266"/>
          <p:cNvGrpSpPr/>
          <p:nvPr/>
        </p:nvGrpSpPr>
        <p:grpSpPr>
          <a:xfrm>
            <a:off x="350462" y="8032300"/>
            <a:ext cx="1803600" cy="1803600"/>
            <a:chOff x="2322364" y="1620391"/>
            <a:chExt cx="1803600" cy="1803600"/>
          </a:xfrm>
        </p:grpSpPr>
        <p:sp>
          <p:nvSpPr>
            <p:cNvPr id="268" name="직사각형 2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0" name="그룹 269"/>
          <p:cNvGrpSpPr/>
          <p:nvPr/>
        </p:nvGrpSpPr>
        <p:grpSpPr>
          <a:xfrm>
            <a:off x="2146862" y="8032300"/>
            <a:ext cx="1803600" cy="1803600"/>
            <a:chOff x="2322364" y="1620391"/>
            <a:chExt cx="1803600" cy="1803600"/>
          </a:xfrm>
        </p:grpSpPr>
        <p:sp>
          <p:nvSpPr>
            <p:cNvPr id="271" name="직사각형 2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3" name="그룹 272"/>
          <p:cNvGrpSpPr/>
          <p:nvPr/>
        </p:nvGrpSpPr>
        <p:grpSpPr>
          <a:xfrm>
            <a:off x="3946862" y="8032300"/>
            <a:ext cx="1803600" cy="1803600"/>
            <a:chOff x="2322364" y="1620391"/>
            <a:chExt cx="1803600" cy="1803600"/>
          </a:xfrm>
        </p:grpSpPr>
        <p:sp>
          <p:nvSpPr>
            <p:cNvPr id="274" name="직사각형 2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6" name="그룹 275"/>
          <p:cNvGrpSpPr/>
          <p:nvPr/>
        </p:nvGrpSpPr>
        <p:grpSpPr>
          <a:xfrm>
            <a:off x="5746862" y="8032300"/>
            <a:ext cx="1803600" cy="1803600"/>
            <a:chOff x="2322364" y="1620391"/>
            <a:chExt cx="1803600" cy="1803600"/>
          </a:xfrm>
        </p:grpSpPr>
        <p:sp>
          <p:nvSpPr>
            <p:cNvPr id="277" name="직사각형 2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9" name="그룹 278"/>
          <p:cNvGrpSpPr/>
          <p:nvPr/>
        </p:nvGrpSpPr>
        <p:grpSpPr>
          <a:xfrm>
            <a:off x="7546862" y="8032300"/>
            <a:ext cx="1803600" cy="1803600"/>
            <a:chOff x="2322364" y="1620391"/>
            <a:chExt cx="1803600" cy="1803600"/>
          </a:xfrm>
        </p:grpSpPr>
        <p:sp>
          <p:nvSpPr>
            <p:cNvPr id="280" name="직사각형 2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2" name="그룹 281"/>
          <p:cNvGrpSpPr/>
          <p:nvPr/>
        </p:nvGrpSpPr>
        <p:grpSpPr>
          <a:xfrm>
            <a:off x="9346862" y="8032300"/>
            <a:ext cx="1803600" cy="1803600"/>
            <a:chOff x="2322364" y="1620391"/>
            <a:chExt cx="1803600" cy="1803600"/>
          </a:xfrm>
        </p:grpSpPr>
        <p:sp>
          <p:nvSpPr>
            <p:cNvPr id="283" name="직사각형 2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5" name="그룹 284"/>
          <p:cNvGrpSpPr/>
          <p:nvPr/>
        </p:nvGrpSpPr>
        <p:grpSpPr>
          <a:xfrm>
            <a:off x="11146862" y="8032300"/>
            <a:ext cx="1803600" cy="1803600"/>
            <a:chOff x="2322364" y="1620391"/>
            <a:chExt cx="1803600" cy="1803600"/>
          </a:xfrm>
        </p:grpSpPr>
        <p:sp>
          <p:nvSpPr>
            <p:cNvPr id="286" name="직사각형 2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8" name="그룹 287"/>
          <p:cNvGrpSpPr/>
          <p:nvPr/>
        </p:nvGrpSpPr>
        <p:grpSpPr>
          <a:xfrm>
            <a:off x="12946862" y="8032300"/>
            <a:ext cx="1803600" cy="1803600"/>
            <a:chOff x="2322364" y="1620391"/>
            <a:chExt cx="1803600" cy="1803600"/>
          </a:xfrm>
        </p:grpSpPr>
        <p:sp>
          <p:nvSpPr>
            <p:cNvPr id="289" name="직사각형 2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8622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50462" y="835900"/>
            <a:ext cx="14400000" cy="9000000"/>
            <a:chOff x="350462" y="835900"/>
            <a:chExt cx="14400000" cy="9000000"/>
          </a:xfrm>
        </p:grpSpPr>
        <p:sp>
          <p:nvSpPr>
            <p:cNvPr id="94" name="직사각형 93"/>
            <p:cNvSpPr/>
            <p:nvPr/>
          </p:nvSpPr>
          <p:spPr>
            <a:xfrm>
              <a:off x="3504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직사각형 130"/>
            <p:cNvSpPr/>
            <p:nvPr/>
          </p:nvSpPr>
          <p:spPr>
            <a:xfrm>
              <a:off x="2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3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57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75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93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직사각형 135"/>
            <p:cNvSpPr/>
            <p:nvPr/>
          </p:nvSpPr>
          <p:spPr>
            <a:xfrm>
              <a:off x="11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2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3504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2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3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57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75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93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직사각형 143"/>
            <p:cNvSpPr/>
            <p:nvPr/>
          </p:nvSpPr>
          <p:spPr>
            <a:xfrm>
              <a:off x="11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2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3504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직사각형 146"/>
            <p:cNvSpPr/>
            <p:nvPr/>
          </p:nvSpPr>
          <p:spPr>
            <a:xfrm>
              <a:off x="2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직사각형 147"/>
            <p:cNvSpPr/>
            <p:nvPr/>
          </p:nvSpPr>
          <p:spPr>
            <a:xfrm>
              <a:off x="3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직사각형 148"/>
            <p:cNvSpPr/>
            <p:nvPr/>
          </p:nvSpPr>
          <p:spPr>
            <a:xfrm>
              <a:off x="57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직사각형 149"/>
            <p:cNvSpPr/>
            <p:nvPr/>
          </p:nvSpPr>
          <p:spPr>
            <a:xfrm>
              <a:off x="75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직사각형 150"/>
            <p:cNvSpPr/>
            <p:nvPr/>
          </p:nvSpPr>
          <p:spPr>
            <a:xfrm>
              <a:off x="93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" name="직사각형 151"/>
            <p:cNvSpPr/>
            <p:nvPr/>
          </p:nvSpPr>
          <p:spPr>
            <a:xfrm>
              <a:off x="11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직사각형 152"/>
            <p:cNvSpPr/>
            <p:nvPr/>
          </p:nvSpPr>
          <p:spPr>
            <a:xfrm>
              <a:off x="12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3504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직사각형 154"/>
            <p:cNvSpPr/>
            <p:nvPr/>
          </p:nvSpPr>
          <p:spPr>
            <a:xfrm>
              <a:off x="2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직사각형 155"/>
            <p:cNvSpPr/>
            <p:nvPr/>
          </p:nvSpPr>
          <p:spPr>
            <a:xfrm>
              <a:off x="3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57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75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93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11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직사각형 160"/>
            <p:cNvSpPr/>
            <p:nvPr/>
          </p:nvSpPr>
          <p:spPr>
            <a:xfrm>
              <a:off x="12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직사각형 161"/>
            <p:cNvSpPr/>
            <p:nvPr/>
          </p:nvSpPr>
          <p:spPr>
            <a:xfrm>
              <a:off x="3504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직사각형 162"/>
            <p:cNvSpPr/>
            <p:nvPr/>
          </p:nvSpPr>
          <p:spPr>
            <a:xfrm>
              <a:off x="2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직사각형 163"/>
            <p:cNvSpPr/>
            <p:nvPr/>
          </p:nvSpPr>
          <p:spPr>
            <a:xfrm>
              <a:off x="3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57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75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93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11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2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1" name="그룹 170"/>
          <p:cNvGrpSpPr/>
          <p:nvPr/>
        </p:nvGrpSpPr>
        <p:grpSpPr>
          <a:xfrm>
            <a:off x="350462" y="835900"/>
            <a:ext cx="1803600" cy="1803600"/>
            <a:chOff x="2322364" y="1620391"/>
            <a:chExt cx="1803600" cy="1803600"/>
          </a:xfrm>
        </p:grpSpPr>
        <p:sp>
          <p:nvSpPr>
            <p:cNvPr id="172" name="직사각형 1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4" name="그룹 173"/>
          <p:cNvGrpSpPr/>
          <p:nvPr/>
        </p:nvGrpSpPr>
        <p:grpSpPr>
          <a:xfrm>
            <a:off x="2146862" y="835900"/>
            <a:ext cx="1803600" cy="1803600"/>
            <a:chOff x="2322364" y="1620391"/>
            <a:chExt cx="1803600" cy="1803600"/>
          </a:xfrm>
        </p:grpSpPr>
        <p:sp>
          <p:nvSpPr>
            <p:cNvPr id="175" name="직사각형 1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7" name="그룹 176"/>
          <p:cNvGrpSpPr/>
          <p:nvPr/>
        </p:nvGrpSpPr>
        <p:grpSpPr>
          <a:xfrm>
            <a:off x="3946862" y="835900"/>
            <a:ext cx="1803600" cy="1803600"/>
            <a:chOff x="2322364" y="1620391"/>
            <a:chExt cx="1803600" cy="1803600"/>
          </a:xfrm>
        </p:grpSpPr>
        <p:sp>
          <p:nvSpPr>
            <p:cNvPr id="178" name="직사각형 1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0" name="그룹 179"/>
          <p:cNvGrpSpPr/>
          <p:nvPr/>
        </p:nvGrpSpPr>
        <p:grpSpPr>
          <a:xfrm>
            <a:off x="5746862" y="835900"/>
            <a:ext cx="1803600" cy="1803600"/>
            <a:chOff x="2322364" y="1620391"/>
            <a:chExt cx="1803600" cy="1803600"/>
          </a:xfrm>
        </p:grpSpPr>
        <p:sp>
          <p:nvSpPr>
            <p:cNvPr id="181" name="직사각형 1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1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3" name="그룹 182"/>
          <p:cNvGrpSpPr/>
          <p:nvPr/>
        </p:nvGrpSpPr>
        <p:grpSpPr>
          <a:xfrm>
            <a:off x="7546862" y="835900"/>
            <a:ext cx="1803600" cy="1803600"/>
            <a:chOff x="2322364" y="1620391"/>
            <a:chExt cx="1803600" cy="1803600"/>
          </a:xfrm>
        </p:grpSpPr>
        <p:sp>
          <p:nvSpPr>
            <p:cNvPr id="184" name="직사각형 1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6" name="그룹 185"/>
          <p:cNvGrpSpPr/>
          <p:nvPr/>
        </p:nvGrpSpPr>
        <p:grpSpPr>
          <a:xfrm>
            <a:off x="9346862" y="835900"/>
            <a:ext cx="1803600" cy="1803600"/>
            <a:chOff x="2322364" y="1620391"/>
            <a:chExt cx="1803600" cy="1803600"/>
          </a:xfrm>
        </p:grpSpPr>
        <p:sp>
          <p:nvSpPr>
            <p:cNvPr id="187" name="직사각형 1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9" name="그룹 188"/>
          <p:cNvGrpSpPr/>
          <p:nvPr/>
        </p:nvGrpSpPr>
        <p:grpSpPr>
          <a:xfrm>
            <a:off x="11146862" y="835900"/>
            <a:ext cx="1803600" cy="1803600"/>
            <a:chOff x="2322364" y="1620391"/>
            <a:chExt cx="1803600" cy="1803600"/>
          </a:xfrm>
        </p:grpSpPr>
        <p:sp>
          <p:nvSpPr>
            <p:cNvPr id="190" name="직사각형 1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2" name="그룹 191"/>
          <p:cNvGrpSpPr/>
          <p:nvPr/>
        </p:nvGrpSpPr>
        <p:grpSpPr>
          <a:xfrm>
            <a:off x="12946862" y="835900"/>
            <a:ext cx="1803600" cy="1803600"/>
            <a:chOff x="2322364" y="1620391"/>
            <a:chExt cx="1803600" cy="1803600"/>
          </a:xfrm>
        </p:grpSpPr>
        <p:sp>
          <p:nvSpPr>
            <p:cNvPr id="193" name="직사각형 19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그룹 194"/>
          <p:cNvGrpSpPr/>
          <p:nvPr/>
        </p:nvGrpSpPr>
        <p:grpSpPr>
          <a:xfrm>
            <a:off x="350462" y="2632300"/>
            <a:ext cx="1803600" cy="1803600"/>
            <a:chOff x="2322364" y="1620391"/>
            <a:chExt cx="1803600" cy="1803600"/>
          </a:xfrm>
        </p:grpSpPr>
        <p:sp>
          <p:nvSpPr>
            <p:cNvPr id="196" name="직사각형 19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8" name="그룹 197"/>
          <p:cNvGrpSpPr/>
          <p:nvPr/>
        </p:nvGrpSpPr>
        <p:grpSpPr>
          <a:xfrm>
            <a:off x="2146862" y="2632300"/>
            <a:ext cx="1803600" cy="1803600"/>
            <a:chOff x="2322364" y="1620391"/>
            <a:chExt cx="1803600" cy="1803600"/>
          </a:xfrm>
        </p:grpSpPr>
        <p:sp>
          <p:nvSpPr>
            <p:cNvPr id="199" name="직사각형 19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1" name="그룹 200"/>
          <p:cNvGrpSpPr/>
          <p:nvPr/>
        </p:nvGrpSpPr>
        <p:grpSpPr>
          <a:xfrm>
            <a:off x="3946862" y="2632300"/>
            <a:ext cx="1803600" cy="1803600"/>
            <a:chOff x="2322364" y="1620391"/>
            <a:chExt cx="1803600" cy="1803600"/>
          </a:xfrm>
        </p:grpSpPr>
        <p:sp>
          <p:nvSpPr>
            <p:cNvPr id="202" name="직사각형 20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4" name="그룹 203"/>
          <p:cNvGrpSpPr/>
          <p:nvPr/>
        </p:nvGrpSpPr>
        <p:grpSpPr>
          <a:xfrm>
            <a:off x="5746862" y="2632300"/>
            <a:ext cx="1803600" cy="1803600"/>
            <a:chOff x="2322364" y="1620391"/>
            <a:chExt cx="1803600" cy="1803600"/>
          </a:xfrm>
        </p:grpSpPr>
        <p:sp>
          <p:nvSpPr>
            <p:cNvPr id="205" name="직사각형 2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7" name="그룹 206"/>
          <p:cNvGrpSpPr/>
          <p:nvPr/>
        </p:nvGrpSpPr>
        <p:grpSpPr>
          <a:xfrm>
            <a:off x="7546862" y="2632300"/>
            <a:ext cx="1803600" cy="1803600"/>
            <a:chOff x="2322364" y="1620391"/>
            <a:chExt cx="1803600" cy="1803600"/>
          </a:xfrm>
        </p:grpSpPr>
        <p:sp>
          <p:nvSpPr>
            <p:cNvPr id="208" name="직사각형 2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0" name="그룹 209"/>
          <p:cNvGrpSpPr/>
          <p:nvPr/>
        </p:nvGrpSpPr>
        <p:grpSpPr>
          <a:xfrm>
            <a:off x="9346862" y="2632300"/>
            <a:ext cx="1803600" cy="1803600"/>
            <a:chOff x="2322364" y="1620391"/>
            <a:chExt cx="1803600" cy="1803600"/>
          </a:xfrm>
        </p:grpSpPr>
        <p:sp>
          <p:nvSpPr>
            <p:cNvPr id="211" name="직사각형 2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3" name="그룹 212"/>
          <p:cNvGrpSpPr/>
          <p:nvPr/>
        </p:nvGrpSpPr>
        <p:grpSpPr>
          <a:xfrm>
            <a:off x="11146862" y="2632300"/>
            <a:ext cx="1803600" cy="1803600"/>
            <a:chOff x="2322364" y="1620391"/>
            <a:chExt cx="1803600" cy="1803600"/>
          </a:xfrm>
        </p:grpSpPr>
        <p:sp>
          <p:nvSpPr>
            <p:cNvPr id="214" name="직사각형 2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6" name="그룹 215"/>
          <p:cNvGrpSpPr/>
          <p:nvPr/>
        </p:nvGrpSpPr>
        <p:grpSpPr>
          <a:xfrm>
            <a:off x="12946862" y="2632300"/>
            <a:ext cx="1803600" cy="1803600"/>
            <a:chOff x="2322364" y="1620391"/>
            <a:chExt cx="1803600" cy="1803600"/>
          </a:xfrm>
        </p:grpSpPr>
        <p:sp>
          <p:nvSpPr>
            <p:cNvPr id="217" name="직사각형 2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9" name="그룹 218"/>
          <p:cNvGrpSpPr/>
          <p:nvPr/>
        </p:nvGrpSpPr>
        <p:grpSpPr>
          <a:xfrm>
            <a:off x="350462" y="4432300"/>
            <a:ext cx="1803600" cy="1803600"/>
            <a:chOff x="2322364" y="1620391"/>
            <a:chExt cx="1803600" cy="1803600"/>
          </a:xfrm>
        </p:grpSpPr>
        <p:sp>
          <p:nvSpPr>
            <p:cNvPr id="220" name="직사각형 2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2" name="그룹 221"/>
          <p:cNvGrpSpPr/>
          <p:nvPr/>
        </p:nvGrpSpPr>
        <p:grpSpPr>
          <a:xfrm>
            <a:off x="2146862" y="4432300"/>
            <a:ext cx="1803600" cy="1803600"/>
            <a:chOff x="2322364" y="1620391"/>
            <a:chExt cx="1803600" cy="1803600"/>
          </a:xfrm>
        </p:grpSpPr>
        <p:sp>
          <p:nvSpPr>
            <p:cNvPr id="223" name="직사각형 2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5" name="그룹 224"/>
          <p:cNvGrpSpPr/>
          <p:nvPr/>
        </p:nvGrpSpPr>
        <p:grpSpPr>
          <a:xfrm>
            <a:off x="3946862" y="4432300"/>
            <a:ext cx="1803600" cy="1803600"/>
            <a:chOff x="2322364" y="1620391"/>
            <a:chExt cx="1803600" cy="1803600"/>
          </a:xfrm>
        </p:grpSpPr>
        <p:sp>
          <p:nvSpPr>
            <p:cNvPr id="226" name="직사각형 2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8" name="그룹 227"/>
          <p:cNvGrpSpPr/>
          <p:nvPr/>
        </p:nvGrpSpPr>
        <p:grpSpPr>
          <a:xfrm>
            <a:off x="5746862" y="4432300"/>
            <a:ext cx="1803600" cy="1803600"/>
            <a:chOff x="2322364" y="1620391"/>
            <a:chExt cx="1803600" cy="1803600"/>
          </a:xfrm>
        </p:grpSpPr>
        <p:sp>
          <p:nvSpPr>
            <p:cNvPr id="229" name="직사각형 2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1" name="그룹 230"/>
          <p:cNvGrpSpPr/>
          <p:nvPr/>
        </p:nvGrpSpPr>
        <p:grpSpPr>
          <a:xfrm>
            <a:off x="7546862" y="4432300"/>
            <a:ext cx="1803600" cy="1803600"/>
            <a:chOff x="2322364" y="1620391"/>
            <a:chExt cx="1803600" cy="1803600"/>
          </a:xfrm>
        </p:grpSpPr>
        <p:sp>
          <p:nvSpPr>
            <p:cNvPr id="232" name="직사각형 2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4" name="그룹 233"/>
          <p:cNvGrpSpPr/>
          <p:nvPr/>
        </p:nvGrpSpPr>
        <p:grpSpPr>
          <a:xfrm>
            <a:off x="9346862" y="4432300"/>
            <a:ext cx="1803600" cy="1803600"/>
            <a:chOff x="2322364" y="1620391"/>
            <a:chExt cx="1803600" cy="1803600"/>
          </a:xfrm>
        </p:grpSpPr>
        <p:sp>
          <p:nvSpPr>
            <p:cNvPr id="235" name="직사각형 2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7" name="그룹 236"/>
          <p:cNvGrpSpPr/>
          <p:nvPr/>
        </p:nvGrpSpPr>
        <p:grpSpPr>
          <a:xfrm>
            <a:off x="11146862" y="4432300"/>
            <a:ext cx="1803600" cy="1803600"/>
            <a:chOff x="2322364" y="1620391"/>
            <a:chExt cx="1803600" cy="1803600"/>
          </a:xfrm>
        </p:grpSpPr>
        <p:sp>
          <p:nvSpPr>
            <p:cNvPr id="238" name="직사각형 2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0" name="그룹 239"/>
          <p:cNvGrpSpPr/>
          <p:nvPr/>
        </p:nvGrpSpPr>
        <p:grpSpPr>
          <a:xfrm>
            <a:off x="12946862" y="4432300"/>
            <a:ext cx="1803600" cy="1803600"/>
            <a:chOff x="2322364" y="1620391"/>
            <a:chExt cx="1803600" cy="1803600"/>
          </a:xfrm>
        </p:grpSpPr>
        <p:sp>
          <p:nvSpPr>
            <p:cNvPr id="241" name="직사각형 2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3" name="그룹 242"/>
          <p:cNvGrpSpPr/>
          <p:nvPr/>
        </p:nvGrpSpPr>
        <p:grpSpPr>
          <a:xfrm>
            <a:off x="350462" y="6232300"/>
            <a:ext cx="1803600" cy="1803600"/>
            <a:chOff x="2322364" y="1620391"/>
            <a:chExt cx="1803600" cy="1803600"/>
          </a:xfrm>
        </p:grpSpPr>
        <p:sp>
          <p:nvSpPr>
            <p:cNvPr id="244" name="직사각형 2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6" name="그룹 245"/>
          <p:cNvGrpSpPr/>
          <p:nvPr/>
        </p:nvGrpSpPr>
        <p:grpSpPr>
          <a:xfrm>
            <a:off x="2146862" y="6232300"/>
            <a:ext cx="1803600" cy="1803600"/>
            <a:chOff x="2322364" y="1620391"/>
            <a:chExt cx="1803600" cy="1803600"/>
          </a:xfrm>
        </p:grpSpPr>
        <p:sp>
          <p:nvSpPr>
            <p:cNvPr id="247" name="직사각형 2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9" name="그룹 248"/>
          <p:cNvGrpSpPr/>
          <p:nvPr/>
        </p:nvGrpSpPr>
        <p:grpSpPr>
          <a:xfrm>
            <a:off x="3946862" y="6232300"/>
            <a:ext cx="1803600" cy="1803600"/>
            <a:chOff x="2322364" y="1620391"/>
            <a:chExt cx="1803600" cy="1803600"/>
          </a:xfrm>
        </p:grpSpPr>
        <p:sp>
          <p:nvSpPr>
            <p:cNvPr id="250" name="직사각형 2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2" name="그룹 251"/>
          <p:cNvGrpSpPr/>
          <p:nvPr/>
        </p:nvGrpSpPr>
        <p:grpSpPr>
          <a:xfrm>
            <a:off x="5746862" y="6232300"/>
            <a:ext cx="1803600" cy="1803600"/>
            <a:chOff x="2322364" y="1620391"/>
            <a:chExt cx="1803600" cy="1803600"/>
          </a:xfrm>
        </p:grpSpPr>
        <p:sp>
          <p:nvSpPr>
            <p:cNvPr id="253" name="직사각형 2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5" name="그룹 254"/>
          <p:cNvGrpSpPr/>
          <p:nvPr/>
        </p:nvGrpSpPr>
        <p:grpSpPr>
          <a:xfrm>
            <a:off x="7546862" y="6232300"/>
            <a:ext cx="1803600" cy="1803600"/>
            <a:chOff x="2322364" y="1620391"/>
            <a:chExt cx="1803600" cy="1803600"/>
          </a:xfrm>
        </p:grpSpPr>
        <p:sp>
          <p:nvSpPr>
            <p:cNvPr id="256" name="직사각형 2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8" name="그룹 257"/>
          <p:cNvGrpSpPr/>
          <p:nvPr/>
        </p:nvGrpSpPr>
        <p:grpSpPr>
          <a:xfrm>
            <a:off x="9346862" y="6232300"/>
            <a:ext cx="1803600" cy="1803600"/>
            <a:chOff x="2322364" y="1620391"/>
            <a:chExt cx="1803600" cy="1803600"/>
          </a:xfrm>
        </p:grpSpPr>
        <p:sp>
          <p:nvSpPr>
            <p:cNvPr id="259" name="직사각형 2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1" name="그룹 260"/>
          <p:cNvGrpSpPr/>
          <p:nvPr/>
        </p:nvGrpSpPr>
        <p:grpSpPr>
          <a:xfrm>
            <a:off x="11146862" y="6232300"/>
            <a:ext cx="1803600" cy="1803600"/>
            <a:chOff x="2322364" y="1620391"/>
            <a:chExt cx="1803600" cy="1803600"/>
          </a:xfrm>
        </p:grpSpPr>
        <p:sp>
          <p:nvSpPr>
            <p:cNvPr id="262" name="직사각형 2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4" name="그룹 263"/>
          <p:cNvGrpSpPr/>
          <p:nvPr/>
        </p:nvGrpSpPr>
        <p:grpSpPr>
          <a:xfrm>
            <a:off x="12946862" y="6232300"/>
            <a:ext cx="1803600" cy="1803600"/>
            <a:chOff x="2322364" y="1620391"/>
            <a:chExt cx="1803600" cy="1803600"/>
          </a:xfrm>
        </p:grpSpPr>
        <p:sp>
          <p:nvSpPr>
            <p:cNvPr id="265" name="직사각형 2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7" name="그룹 266"/>
          <p:cNvGrpSpPr/>
          <p:nvPr/>
        </p:nvGrpSpPr>
        <p:grpSpPr>
          <a:xfrm>
            <a:off x="350462" y="8032300"/>
            <a:ext cx="1803600" cy="1803600"/>
            <a:chOff x="2322364" y="1620391"/>
            <a:chExt cx="1803600" cy="1803600"/>
          </a:xfrm>
        </p:grpSpPr>
        <p:sp>
          <p:nvSpPr>
            <p:cNvPr id="268" name="직사각형 2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0" name="그룹 269"/>
          <p:cNvGrpSpPr/>
          <p:nvPr/>
        </p:nvGrpSpPr>
        <p:grpSpPr>
          <a:xfrm>
            <a:off x="2146862" y="8032300"/>
            <a:ext cx="1803600" cy="1803600"/>
            <a:chOff x="2322364" y="1620391"/>
            <a:chExt cx="1803600" cy="1803600"/>
          </a:xfrm>
        </p:grpSpPr>
        <p:sp>
          <p:nvSpPr>
            <p:cNvPr id="271" name="직사각형 2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3" name="그룹 272"/>
          <p:cNvGrpSpPr/>
          <p:nvPr/>
        </p:nvGrpSpPr>
        <p:grpSpPr>
          <a:xfrm>
            <a:off x="3946862" y="8032300"/>
            <a:ext cx="1803600" cy="1803600"/>
            <a:chOff x="2322364" y="1620391"/>
            <a:chExt cx="1803600" cy="1803600"/>
          </a:xfrm>
        </p:grpSpPr>
        <p:sp>
          <p:nvSpPr>
            <p:cNvPr id="274" name="직사각형 2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6" name="그룹 275"/>
          <p:cNvGrpSpPr/>
          <p:nvPr/>
        </p:nvGrpSpPr>
        <p:grpSpPr>
          <a:xfrm>
            <a:off x="5746862" y="8032300"/>
            <a:ext cx="1803600" cy="1803600"/>
            <a:chOff x="2322364" y="1620391"/>
            <a:chExt cx="1803600" cy="1803600"/>
          </a:xfrm>
        </p:grpSpPr>
        <p:sp>
          <p:nvSpPr>
            <p:cNvPr id="277" name="직사각형 2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9" name="그룹 278"/>
          <p:cNvGrpSpPr/>
          <p:nvPr/>
        </p:nvGrpSpPr>
        <p:grpSpPr>
          <a:xfrm>
            <a:off x="7546862" y="8032300"/>
            <a:ext cx="1803600" cy="1803600"/>
            <a:chOff x="2322364" y="1620391"/>
            <a:chExt cx="1803600" cy="1803600"/>
          </a:xfrm>
        </p:grpSpPr>
        <p:sp>
          <p:nvSpPr>
            <p:cNvPr id="280" name="직사각형 2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2" name="그룹 281"/>
          <p:cNvGrpSpPr/>
          <p:nvPr/>
        </p:nvGrpSpPr>
        <p:grpSpPr>
          <a:xfrm>
            <a:off x="9346862" y="8032300"/>
            <a:ext cx="1803600" cy="1803600"/>
            <a:chOff x="2322364" y="1620391"/>
            <a:chExt cx="1803600" cy="1803600"/>
          </a:xfrm>
        </p:grpSpPr>
        <p:sp>
          <p:nvSpPr>
            <p:cNvPr id="283" name="직사각형 2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5" name="그룹 284"/>
          <p:cNvGrpSpPr/>
          <p:nvPr/>
        </p:nvGrpSpPr>
        <p:grpSpPr>
          <a:xfrm>
            <a:off x="11146862" y="8032300"/>
            <a:ext cx="1803600" cy="1803600"/>
            <a:chOff x="2322364" y="1620391"/>
            <a:chExt cx="1803600" cy="1803600"/>
          </a:xfrm>
        </p:grpSpPr>
        <p:sp>
          <p:nvSpPr>
            <p:cNvPr id="286" name="직사각형 2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8" name="그룹 287"/>
          <p:cNvGrpSpPr/>
          <p:nvPr/>
        </p:nvGrpSpPr>
        <p:grpSpPr>
          <a:xfrm>
            <a:off x="12946862" y="8032300"/>
            <a:ext cx="1803600" cy="1803600"/>
            <a:chOff x="2322364" y="1620391"/>
            <a:chExt cx="1803600" cy="1803600"/>
          </a:xfrm>
        </p:grpSpPr>
        <p:sp>
          <p:nvSpPr>
            <p:cNvPr id="289" name="직사각형 2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9477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350462" y="835900"/>
            <a:ext cx="14400000" cy="9000000"/>
            <a:chOff x="350462" y="835900"/>
            <a:chExt cx="14400000" cy="9000000"/>
          </a:xfrm>
        </p:grpSpPr>
        <p:sp>
          <p:nvSpPr>
            <p:cNvPr id="94" name="직사각형 93"/>
            <p:cNvSpPr/>
            <p:nvPr/>
          </p:nvSpPr>
          <p:spPr>
            <a:xfrm>
              <a:off x="3504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직사각형 130"/>
            <p:cNvSpPr/>
            <p:nvPr/>
          </p:nvSpPr>
          <p:spPr>
            <a:xfrm>
              <a:off x="2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직사각형 131"/>
            <p:cNvSpPr/>
            <p:nvPr/>
          </p:nvSpPr>
          <p:spPr>
            <a:xfrm>
              <a:off x="3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57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75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93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직사각형 135"/>
            <p:cNvSpPr/>
            <p:nvPr/>
          </p:nvSpPr>
          <p:spPr>
            <a:xfrm>
              <a:off x="111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2946862" y="8359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3504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2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3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57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75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93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직사각형 143"/>
            <p:cNvSpPr/>
            <p:nvPr/>
          </p:nvSpPr>
          <p:spPr>
            <a:xfrm>
              <a:off x="111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2946862" y="26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3504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직사각형 146"/>
            <p:cNvSpPr/>
            <p:nvPr/>
          </p:nvSpPr>
          <p:spPr>
            <a:xfrm>
              <a:off x="2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직사각형 147"/>
            <p:cNvSpPr/>
            <p:nvPr/>
          </p:nvSpPr>
          <p:spPr>
            <a:xfrm>
              <a:off x="3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직사각형 148"/>
            <p:cNvSpPr/>
            <p:nvPr/>
          </p:nvSpPr>
          <p:spPr>
            <a:xfrm>
              <a:off x="57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직사각형 149"/>
            <p:cNvSpPr/>
            <p:nvPr/>
          </p:nvSpPr>
          <p:spPr>
            <a:xfrm>
              <a:off x="75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직사각형 150"/>
            <p:cNvSpPr/>
            <p:nvPr/>
          </p:nvSpPr>
          <p:spPr>
            <a:xfrm>
              <a:off x="93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" name="직사각형 151"/>
            <p:cNvSpPr/>
            <p:nvPr/>
          </p:nvSpPr>
          <p:spPr>
            <a:xfrm>
              <a:off x="111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직사각형 152"/>
            <p:cNvSpPr/>
            <p:nvPr/>
          </p:nvSpPr>
          <p:spPr>
            <a:xfrm>
              <a:off x="12946862" y="44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3504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직사각형 154"/>
            <p:cNvSpPr/>
            <p:nvPr/>
          </p:nvSpPr>
          <p:spPr>
            <a:xfrm>
              <a:off x="2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직사각형 155"/>
            <p:cNvSpPr/>
            <p:nvPr/>
          </p:nvSpPr>
          <p:spPr>
            <a:xfrm>
              <a:off x="3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57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75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93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111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직사각형 160"/>
            <p:cNvSpPr/>
            <p:nvPr/>
          </p:nvSpPr>
          <p:spPr>
            <a:xfrm>
              <a:off x="12946862" y="62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직사각형 161"/>
            <p:cNvSpPr/>
            <p:nvPr/>
          </p:nvSpPr>
          <p:spPr>
            <a:xfrm>
              <a:off x="3504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직사각형 162"/>
            <p:cNvSpPr/>
            <p:nvPr/>
          </p:nvSpPr>
          <p:spPr>
            <a:xfrm>
              <a:off x="2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직사각형 163"/>
            <p:cNvSpPr/>
            <p:nvPr/>
          </p:nvSpPr>
          <p:spPr>
            <a:xfrm>
              <a:off x="3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57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75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93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111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2946862" y="8032300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1" name="그룹 170"/>
          <p:cNvGrpSpPr/>
          <p:nvPr/>
        </p:nvGrpSpPr>
        <p:grpSpPr>
          <a:xfrm>
            <a:off x="350462" y="835900"/>
            <a:ext cx="1803600" cy="1803600"/>
            <a:chOff x="2322364" y="1620391"/>
            <a:chExt cx="1803600" cy="1803600"/>
          </a:xfrm>
        </p:grpSpPr>
        <p:sp>
          <p:nvSpPr>
            <p:cNvPr id="172" name="직사각형 1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4" name="그룹 173"/>
          <p:cNvGrpSpPr/>
          <p:nvPr/>
        </p:nvGrpSpPr>
        <p:grpSpPr>
          <a:xfrm>
            <a:off x="2146862" y="835900"/>
            <a:ext cx="1803600" cy="1803600"/>
            <a:chOff x="2322364" y="1620391"/>
            <a:chExt cx="1803600" cy="1803600"/>
          </a:xfrm>
        </p:grpSpPr>
        <p:sp>
          <p:nvSpPr>
            <p:cNvPr id="175" name="직사각형 1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7" name="그룹 176"/>
          <p:cNvGrpSpPr/>
          <p:nvPr/>
        </p:nvGrpSpPr>
        <p:grpSpPr>
          <a:xfrm>
            <a:off x="3946862" y="835900"/>
            <a:ext cx="1803600" cy="1803600"/>
            <a:chOff x="2322364" y="1620391"/>
            <a:chExt cx="1803600" cy="1803600"/>
          </a:xfrm>
        </p:grpSpPr>
        <p:sp>
          <p:nvSpPr>
            <p:cNvPr id="178" name="직사각형 1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0" name="그룹 179"/>
          <p:cNvGrpSpPr/>
          <p:nvPr/>
        </p:nvGrpSpPr>
        <p:grpSpPr>
          <a:xfrm>
            <a:off x="5746862" y="835900"/>
            <a:ext cx="1803600" cy="1803600"/>
            <a:chOff x="2322364" y="1620391"/>
            <a:chExt cx="1803600" cy="1803600"/>
          </a:xfrm>
        </p:grpSpPr>
        <p:sp>
          <p:nvSpPr>
            <p:cNvPr id="181" name="직사각형 1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1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3" name="그룹 182"/>
          <p:cNvGrpSpPr/>
          <p:nvPr/>
        </p:nvGrpSpPr>
        <p:grpSpPr>
          <a:xfrm>
            <a:off x="7546862" y="835900"/>
            <a:ext cx="1803600" cy="1803600"/>
            <a:chOff x="2322364" y="1620391"/>
            <a:chExt cx="1803600" cy="1803600"/>
          </a:xfrm>
        </p:grpSpPr>
        <p:sp>
          <p:nvSpPr>
            <p:cNvPr id="184" name="직사각형 1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6" name="그룹 185"/>
          <p:cNvGrpSpPr/>
          <p:nvPr/>
        </p:nvGrpSpPr>
        <p:grpSpPr>
          <a:xfrm>
            <a:off x="9346862" y="835900"/>
            <a:ext cx="1803600" cy="1803600"/>
            <a:chOff x="2322364" y="1620391"/>
            <a:chExt cx="1803600" cy="1803600"/>
          </a:xfrm>
        </p:grpSpPr>
        <p:sp>
          <p:nvSpPr>
            <p:cNvPr id="187" name="직사각형 1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9" name="그룹 188"/>
          <p:cNvGrpSpPr/>
          <p:nvPr/>
        </p:nvGrpSpPr>
        <p:grpSpPr>
          <a:xfrm>
            <a:off x="11146862" y="835900"/>
            <a:ext cx="1803600" cy="1803600"/>
            <a:chOff x="2322364" y="1620391"/>
            <a:chExt cx="1803600" cy="1803600"/>
          </a:xfrm>
        </p:grpSpPr>
        <p:sp>
          <p:nvSpPr>
            <p:cNvPr id="190" name="직사각형 1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2" name="그룹 191"/>
          <p:cNvGrpSpPr/>
          <p:nvPr/>
        </p:nvGrpSpPr>
        <p:grpSpPr>
          <a:xfrm>
            <a:off x="12946862" y="835900"/>
            <a:ext cx="1803600" cy="1803600"/>
            <a:chOff x="2322364" y="1620391"/>
            <a:chExt cx="1803600" cy="1803600"/>
          </a:xfrm>
        </p:grpSpPr>
        <p:sp>
          <p:nvSpPr>
            <p:cNvPr id="193" name="직사각형 19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5" name="그룹 194"/>
          <p:cNvGrpSpPr/>
          <p:nvPr/>
        </p:nvGrpSpPr>
        <p:grpSpPr>
          <a:xfrm>
            <a:off x="350462" y="2632300"/>
            <a:ext cx="1803600" cy="1803600"/>
            <a:chOff x="2322364" y="1620391"/>
            <a:chExt cx="1803600" cy="1803600"/>
          </a:xfrm>
        </p:grpSpPr>
        <p:sp>
          <p:nvSpPr>
            <p:cNvPr id="196" name="직사각형 19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8" name="그룹 197"/>
          <p:cNvGrpSpPr/>
          <p:nvPr/>
        </p:nvGrpSpPr>
        <p:grpSpPr>
          <a:xfrm>
            <a:off x="2146862" y="2632300"/>
            <a:ext cx="1803600" cy="1803600"/>
            <a:chOff x="2322364" y="1620391"/>
            <a:chExt cx="1803600" cy="1803600"/>
          </a:xfrm>
        </p:grpSpPr>
        <p:sp>
          <p:nvSpPr>
            <p:cNvPr id="199" name="직사각형 19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1" name="그룹 200"/>
          <p:cNvGrpSpPr/>
          <p:nvPr/>
        </p:nvGrpSpPr>
        <p:grpSpPr>
          <a:xfrm>
            <a:off x="3946862" y="2632300"/>
            <a:ext cx="1803600" cy="1803600"/>
            <a:chOff x="2322364" y="1620391"/>
            <a:chExt cx="1803600" cy="1803600"/>
          </a:xfrm>
        </p:grpSpPr>
        <p:sp>
          <p:nvSpPr>
            <p:cNvPr id="202" name="직사각형 20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4" name="그룹 203"/>
          <p:cNvGrpSpPr/>
          <p:nvPr/>
        </p:nvGrpSpPr>
        <p:grpSpPr>
          <a:xfrm>
            <a:off x="5746862" y="2632300"/>
            <a:ext cx="1803600" cy="1803600"/>
            <a:chOff x="2322364" y="1620391"/>
            <a:chExt cx="1803600" cy="1803600"/>
          </a:xfrm>
        </p:grpSpPr>
        <p:sp>
          <p:nvSpPr>
            <p:cNvPr id="205" name="직사각형 2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7" name="그룹 206"/>
          <p:cNvGrpSpPr/>
          <p:nvPr/>
        </p:nvGrpSpPr>
        <p:grpSpPr>
          <a:xfrm>
            <a:off x="7546862" y="2632300"/>
            <a:ext cx="1803600" cy="1803600"/>
            <a:chOff x="2322364" y="1620391"/>
            <a:chExt cx="1803600" cy="1803600"/>
          </a:xfrm>
        </p:grpSpPr>
        <p:sp>
          <p:nvSpPr>
            <p:cNvPr id="208" name="직사각형 2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0" name="그룹 209"/>
          <p:cNvGrpSpPr/>
          <p:nvPr/>
        </p:nvGrpSpPr>
        <p:grpSpPr>
          <a:xfrm>
            <a:off x="9346862" y="2632300"/>
            <a:ext cx="1803600" cy="1803600"/>
            <a:chOff x="2322364" y="1620391"/>
            <a:chExt cx="1803600" cy="1803600"/>
          </a:xfrm>
        </p:grpSpPr>
        <p:sp>
          <p:nvSpPr>
            <p:cNvPr id="211" name="직사각형 2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3" name="그룹 212"/>
          <p:cNvGrpSpPr/>
          <p:nvPr/>
        </p:nvGrpSpPr>
        <p:grpSpPr>
          <a:xfrm>
            <a:off x="11146862" y="2632300"/>
            <a:ext cx="1803600" cy="1803600"/>
            <a:chOff x="2322364" y="1620391"/>
            <a:chExt cx="1803600" cy="1803600"/>
          </a:xfrm>
        </p:grpSpPr>
        <p:sp>
          <p:nvSpPr>
            <p:cNvPr id="214" name="직사각형 2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6" name="그룹 215"/>
          <p:cNvGrpSpPr/>
          <p:nvPr/>
        </p:nvGrpSpPr>
        <p:grpSpPr>
          <a:xfrm>
            <a:off x="12946862" y="2632300"/>
            <a:ext cx="1803600" cy="1803600"/>
            <a:chOff x="2322364" y="1620391"/>
            <a:chExt cx="1803600" cy="1803600"/>
          </a:xfrm>
        </p:grpSpPr>
        <p:sp>
          <p:nvSpPr>
            <p:cNvPr id="217" name="직사각형 2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9" name="그룹 218"/>
          <p:cNvGrpSpPr/>
          <p:nvPr/>
        </p:nvGrpSpPr>
        <p:grpSpPr>
          <a:xfrm>
            <a:off x="350462" y="4432300"/>
            <a:ext cx="1803600" cy="1803600"/>
            <a:chOff x="2322364" y="1620391"/>
            <a:chExt cx="1803600" cy="1803600"/>
          </a:xfrm>
        </p:grpSpPr>
        <p:sp>
          <p:nvSpPr>
            <p:cNvPr id="220" name="직사각형 2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2" name="그룹 221"/>
          <p:cNvGrpSpPr/>
          <p:nvPr/>
        </p:nvGrpSpPr>
        <p:grpSpPr>
          <a:xfrm>
            <a:off x="2146862" y="4432300"/>
            <a:ext cx="1803600" cy="1803600"/>
            <a:chOff x="2322364" y="1620391"/>
            <a:chExt cx="1803600" cy="1803600"/>
          </a:xfrm>
        </p:grpSpPr>
        <p:sp>
          <p:nvSpPr>
            <p:cNvPr id="223" name="직사각형 2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5" name="그룹 224"/>
          <p:cNvGrpSpPr/>
          <p:nvPr/>
        </p:nvGrpSpPr>
        <p:grpSpPr>
          <a:xfrm>
            <a:off x="3946862" y="4432300"/>
            <a:ext cx="1803600" cy="1803600"/>
            <a:chOff x="2322364" y="1620391"/>
            <a:chExt cx="1803600" cy="1803600"/>
          </a:xfrm>
        </p:grpSpPr>
        <p:sp>
          <p:nvSpPr>
            <p:cNvPr id="226" name="직사각형 2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8" name="그룹 227"/>
          <p:cNvGrpSpPr/>
          <p:nvPr/>
        </p:nvGrpSpPr>
        <p:grpSpPr>
          <a:xfrm>
            <a:off x="5746862" y="4432300"/>
            <a:ext cx="1803600" cy="1803600"/>
            <a:chOff x="2322364" y="1620391"/>
            <a:chExt cx="1803600" cy="1803600"/>
          </a:xfrm>
        </p:grpSpPr>
        <p:sp>
          <p:nvSpPr>
            <p:cNvPr id="229" name="직사각형 2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1" name="그룹 230"/>
          <p:cNvGrpSpPr/>
          <p:nvPr/>
        </p:nvGrpSpPr>
        <p:grpSpPr>
          <a:xfrm>
            <a:off x="7546862" y="4432300"/>
            <a:ext cx="1803600" cy="1803600"/>
            <a:chOff x="2322364" y="1620391"/>
            <a:chExt cx="1803600" cy="1803600"/>
          </a:xfrm>
        </p:grpSpPr>
        <p:sp>
          <p:nvSpPr>
            <p:cNvPr id="232" name="직사각형 2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4" name="그룹 233"/>
          <p:cNvGrpSpPr/>
          <p:nvPr/>
        </p:nvGrpSpPr>
        <p:grpSpPr>
          <a:xfrm>
            <a:off x="9346862" y="4432300"/>
            <a:ext cx="1803600" cy="1803600"/>
            <a:chOff x="2322364" y="1620391"/>
            <a:chExt cx="1803600" cy="1803600"/>
          </a:xfrm>
        </p:grpSpPr>
        <p:sp>
          <p:nvSpPr>
            <p:cNvPr id="235" name="직사각형 2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7" name="그룹 236"/>
          <p:cNvGrpSpPr/>
          <p:nvPr/>
        </p:nvGrpSpPr>
        <p:grpSpPr>
          <a:xfrm>
            <a:off x="11146862" y="4432300"/>
            <a:ext cx="1803600" cy="1803600"/>
            <a:chOff x="2322364" y="1620391"/>
            <a:chExt cx="1803600" cy="1803600"/>
          </a:xfrm>
        </p:grpSpPr>
        <p:sp>
          <p:nvSpPr>
            <p:cNvPr id="238" name="직사각형 2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0" name="그룹 239"/>
          <p:cNvGrpSpPr/>
          <p:nvPr/>
        </p:nvGrpSpPr>
        <p:grpSpPr>
          <a:xfrm>
            <a:off x="12946862" y="4432300"/>
            <a:ext cx="1803600" cy="1803600"/>
            <a:chOff x="2322364" y="1620391"/>
            <a:chExt cx="1803600" cy="1803600"/>
          </a:xfrm>
        </p:grpSpPr>
        <p:sp>
          <p:nvSpPr>
            <p:cNvPr id="241" name="직사각형 2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3" name="그룹 242"/>
          <p:cNvGrpSpPr/>
          <p:nvPr/>
        </p:nvGrpSpPr>
        <p:grpSpPr>
          <a:xfrm>
            <a:off x="350462" y="6232300"/>
            <a:ext cx="1803600" cy="1803600"/>
            <a:chOff x="2322364" y="1620391"/>
            <a:chExt cx="1803600" cy="1803600"/>
          </a:xfrm>
        </p:grpSpPr>
        <p:sp>
          <p:nvSpPr>
            <p:cNvPr id="244" name="직사각형 2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6" name="그룹 245"/>
          <p:cNvGrpSpPr/>
          <p:nvPr/>
        </p:nvGrpSpPr>
        <p:grpSpPr>
          <a:xfrm>
            <a:off x="2146862" y="6232300"/>
            <a:ext cx="1803600" cy="1803600"/>
            <a:chOff x="2322364" y="1620391"/>
            <a:chExt cx="1803600" cy="1803600"/>
          </a:xfrm>
        </p:grpSpPr>
        <p:sp>
          <p:nvSpPr>
            <p:cNvPr id="247" name="직사각형 2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9" name="그룹 248"/>
          <p:cNvGrpSpPr/>
          <p:nvPr/>
        </p:nvGrpSpPr>
        <p:grpSpPr>
          <a:xfrm>
            <a:off x="3946862" y="6232300"/>
            <a:ext cx="1803600" cy="1803600"/>
            <a:chOff x="2322364" y="1620391"/>
            <a:chExt cx="1803600" cy="1803600"/>
          </a:xfrm>
        </p:grpSpPr>
        <p:sp>
          <p:nvSpPr>
            <p:cNvPr id="250" name="직사각형 2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2" name="그룹 251"/>
          <p:cNvGrpSpPr/>
          <p:nvPr/>
        </p:nvGrpSpPr>
        <p:grpSpPr>
          <a:xfrm>
            <a:off x="5746862" y="6232300"/>
            <a:ext cx="1803600" cy="1803600"/>
            <a:chOff x="2322364" y="1620391"/>
            <a:chExt cx="1803600" cy="1803600"/>
          </a:xfrm>
        </p:grpSpPr>
        <p:sp>
          <p:nvSpPr>
            <p:cNvPr id="253" name="직사각형 2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5" name="그룹 254"/>
          <p:cNvGrpSpPr/>
          <p:nvPr/>
        </p:nvGrpSpPr>
        <p:grpSpPr>
          <a:xfrm>
            <a:off x="7546862" y="6232300"/>
            <a:ext cx="1803600" cy="1803600"/>
            <a:chOff x="2322364" y="1620391"/>
            <a:chExt cx="1803600" cy="1803600"/>
          </a:xfrm>
        </p:grpSpPr>
        <p:sp>
          <p:nvSpPr>
            <p:cNvPr id="256" name="직사각형 2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8" name="그룹 257"/>
          <p:cNvGrpSpPr/>
          <p:nvPr/>
        </p:nvGrpSpPr>
        <p:grpSpPr>
          <a:xfrm>
            <a:off x="9346862" y="6232300"/>
            <a:ext cx="1803600" cy="1803600"/>
            <a:chOff x="2322364" y="1620391"/>
            <a:chExt cx="1803600" cy="1803600"/>
          </a:xfrm>
        </p:grpSpPr>
        <p:sp>
          <p:nvSpPr>
            <p:cNvPr id="259" name="직사각형 2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1" name="그룹 260"/>
          <p:cNvGrpSpPr/>
          <p:nvPr/>
        </p:nvGrpSpPr>
        <p:grpSpPr>
          <a:xfrm>
            <a:off x="11146862" y="6232300"/>
            <a:ext cx="1803600" cy="1803600"/>
            <a:chOff x="2322364" y="1620391"/>
            <a:chExt cx="1803600" cy="1803600"/>
          </a:xfrm>
        </p:grpSpPr>
        <p:sp>
          <p:nvSpPr>
            <p:cNvPr id="262" name="직사각형 2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4" name="그룹 263"/>
          <p:cNvGrpSpPr/>
          <p:nvPr/>
        </p:nvGrpSpPr>
        <p:grpSpPr>
          <a:xfrm>
            <a:off x="12946862" y="6232300"/>
            <a:ext cx="1803600" cy="1803600"/>
            <a:chOff x="2322364" y="1620391"/>
            <a:chExt cx="1803600" cy="1803600"/>
          </a:xfrm>
        </p:grpSpPr>
        <p:sp>
          <p:nvSpPr>
            <p:cNvPr id="265" name="직사각형 2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7" name="그룹 266"/>
          <p:cNvGrpSpPr/>
          <p:nvPr/>
        </p:nvGrpSpPr>
        <p:grpSpPr>
          <a:xfrm>
            <a:off x="350462" y="8032300"/>
            <a:ext cx="1803600" cy="1803600"/>
            <a:chOff x="2322364" y="1620391"/>
            <a:chExt cx="1803600" cy="1803600"/>
          </a:xfrm>
        </p:grpSpPr>
        <p:sp>
          <p:nvSpPr>
            <p:cNvPr id="268" name="직사각형 2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0" name="그룹 269"/>
          <p:cNvGrpSpPr/>
          <p:nvPr/>
        </p:nvGrpSpPr>
        <p:grpSpPr>
          <a:xfrm>
            <a:off x="2146862" y="8032300"/>
            <a:ext cx="1803600" cy="1803600"/>
            <a:chOff x="2322364" y="1620391"/>
            <a:chExt cx="1803600" cy="1803600"/>
          </a:xfrm>
        </p:grpSpPr>
        <p:sp>
          <p:nvSpPr>
            <p:cNvPr id="271" name="직사각형 2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3" name="그룹 272"/>
          <p:cNvGrpSpPr/>
          <p:nvPr/>
        </p:nvGrpSpPr>
        <p:grpSpPr>
          <a:xfrm>
            <a:off x="3946862" y="8032300"/>
            <a:ext cx="1803600" cy="1803600"/>
            <a:chOff x="2322364" y="1620391"/>
            <a:chExt cx="1803600" cy="1803600"/>
          </a:xfrm>
        </p:grpSpPr>
        <p:sp>
          <p:nvSpPr>
            <p:cNvPr id="274" name="직사각형 2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6" name="그룹 275"/>
          <p:cNvGrpSpPr/>
          <p:nvPr/>
        </p:nvGrpSpPr>
        <p:grpSpPr>
          <a:xfrm>
            <a:off x="5746862" y="8032300"/>
            <a:ext cx="1803600" cy="1803600"/>
            <a:chOff x="2322364" y="1620391"/>
            <a:chExt cx="1803600" cy="1803600"/>
          </a:xfrm>
        </p:grpSpPr>
        <p:sp>
          <p:nvSpPr>
            <p:cNvPr id="277" name="직사각형 2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9" name="그룹 278"/>
          <p:cNvGrpSpPr/>
          <p:nvPr/>
        </p:nvGrpSpPr>
        <p:grpSpPr>
          <a:xfrm>
            <a:off x="7546862" y="8032300"/>
            <a:ext cx="1803600" cy="1803600"/>
            <a:chOff x="2322364" y="1620391"/>
            <a:chExt cx="1803600" cy="1803600"/>
          </a:xfrm>
        </p:grpSpPr>
        <p:sp>
          <p:nvSpPr>
            <p:cNvPr id="280" name="직사각형 2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2" name="그룹 281"/>
          <p:cNvGrpSpPr/>
          <p:nvPr/>
        </p:nvGrpSpPr>
        <p:grpSpPr>
          <a:xfrm>
            <a:off x="9346862" y="8032300"/>
            <a:ext cx="1803600" cy="1803600"/>
            <a:chOff x="2322364" y="1620391"/>
            <a:chExt cx="1803600" cy="1803600"/>
          </a:xfrm>
        </p:grpSpPr>
        <p:sp>
          <p:nvSpPr>
            <p:cNvPr id="283" name="직사각형 2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5" name="그룹 284"/>
          <p:cNvGrpSpPr/>
          <p:nvPr/>
        </p:nvGrpSpPr>
        <p:grpSpPr>
          <a:xfrm>
            <a:off x="11146862" y="8032300"/>
            <a:ext cx="1803600" cy="1803600"/>
            <a:chOff x="2322364" y="1620391"/>
            <a:chExt cx="1803600" cy="1803600"/>
          </a:xfrm>
        </p:grpSpPr>
        <p:sp>
          <p:nvSpPr>
            <p:cNvPr id="286" name="직사각형 2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8" name="그룹 287"/>
          <p:cNvGrpSpPr/>
          <p:nvPr/>
        </p:nvGrpSpPr>
        <p:grpSpPr>
          <a:xfrm>
            <a:off x="12946862" y="8032300"/>
            <a:ext cx="1803600" cy="1803600"/>
            <a:chOff x="2322364" y="1620391"/>
            <a:chExt cx="1803600" cy="1803600"/>
          </a:xfrm>
        </p:grpSpPr>
        <p:sp>
          <p:nvSpPr>
            <p:cNvPr id="289" name="직사각형 2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0" name="타원 169"/>
          <p:cNvSpPr/>
          <p:nvPr/>
        </p:nvSpPr>
        <p:spPr>
          <a:xfrm>
            <a:off x="10704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1" name="타원 290"/>
          <p:cNvSpPr/>
          <p:nvPr/>
        </p:nvSpPr>
        <p:spPr>
          <a:xfrm>
            <a:off x="28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2" name="타원 291"/>
          <p:cNvSpPr/>
          <p:nvPr/>
        </p:nvSpPr>
        <p:spPr>
          <a:xfrm>
            <a:off x="46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3" name="타원 292"/>
          <p:cNvSpPr/>
          <p:nvPr/>
        </p:nvSpPr>
        <p:spPr>
          <a:xfrm>
            <a:off x="64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4" name="타원 293"/>
          <p:cNvSpPr/>
          <p:nvPr/>
        </p:nvSpPr>
        <p:spPr>
          <a:xfrm>
            <a:off x="82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5" name="타원 294"/>
          <p:cNvSpPr/>
          <p:nvPr/>
        </p:nvSpPr>
        <p:spPr>
          <a:xfrm>
            <a:off x="100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6" name="타원 295"/>
          <p:cNvSpPr/>
          <p:nvPr/>
        </p:nvSpPr>
        <p:spPr>
          <a:xfrm>
            <a:off x="118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7" name="타원 296"/>
          <p:cNvSpPr/>
          <p:nvPr/>
        </p:nvSpPr>
        <p:spPr>
          <a:xfrm>
            <a:off x="13666862" y="15559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8" name="타원 297"/>
          <p:cNvSpPr/>
          <p:nvPr/>
        </p:nvSpPr>
        <p:spPr>
          <a:xfrm>
            <a:off x="10704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9" name="타원 298"/>
          <p:cNvSpPr/>
          <p:nvPr/>
        </p:nvSpPr>
        <p:spPr>
          <a:xfrm>
            <a:off x="28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0" name="타원 299"/>
          <p:cNvSpPr/>
          <p:nvPr/>
        </p:nvSpPr>
        <p:spPr>
          <a:xfrm>
            <a:off x="46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1" name="타원 300"/>
          <p:cNvSpPr/>
          <p:nvPr/>
        </p:nvSpPr>
        <p:spPr>
          <a:xfrm>
            <a:off x="64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2" name="타원 301"/>
          <p:cNvSpPr/>
          <p:nvPr/>
        </p:nvSpPr>
        <p:spPr>
          <a:xfrm>
            <a:off x="82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3" name="타원 302"/>
          <p:cNvSpPr/>
          <p:nvPr/>
        </p:nvSpPr>
        <p:spPr>
          <a:xfrm>
            <a:off x="100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4" name="타원 303"/>
          <p:cNvSpPr/>
          <p:nvPr/>
        </p:nvSpPr>
        <p:spPr>
          <a:xfrm>
            <a:off x="118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5" name="타원 304"/>
          <p:cNvSpPr/>
          <p:nvPr/>
        </p:nvSpPr>
        <p:spPr>
          <a:xfrm>
            <a:off x="13666862" y="33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6" name="타원 305"/>
          <p:cNvSpPr/>
          <p:nvPr/>
        </p:nvSpPr>
        <p:spPr>
          <a:xfrm>
            <a:off x="10704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7" name="타원 306"/>
          <p:cNvSpPr/>
          <p:nvPr/>
        </p:nvSpPr>
        <p:spPr>
          <a:xfrm>
            <a:off x="28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8" name="타원 307"/>
          <p:cNvSpPr/>
          <p:nvPr/>
        </p:nvSpPr>
        <p:spPr>
          <a:xfrm>
            <a:off x="46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9" name="타원 308"/>
          <p:cNvSpPr/>
          <p:nvPr/>
        </p:nvSpPr>
        <p:spPr>
          <a:xfrm>
            <a:off x="64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0" name="타원 309"/>
          <p:cNvSpPr/>
          <p:nvPr/>
        </p:nvSpPr>
        <p:spPr>
          <a:xfrm>
            <a:off x="82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1" name="타원 310"/>
          <p:cNvSpPr/>
          <p:nvPr/>
        </p:nvSpPr>
        <p:spPr>
          <a:xfrm>
            <a:off x="100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2" name="타원 311"/>
          <p:cNvSpPr/>
          <p:nvPr/>
        </p:nvSpPr>
        <p:spPr>
          <a:xfrm>
            <a:off x="118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3" name="타원 312"/>
          <p:cNvSpPr/>
          <p:nvPr/>
        </p:nvSpPr>
        <p:spPr>
          <a:xfrm>
            <a:off x="13666862" y="51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4" name="타원 313"/>
          <p:cNvSpPr/>
          <p:nvPr/>
        </p:nvSpPr>
        <p:spPr>
          <a:xfrm>
            <a:off x="10704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5" name="타원 314"/>
          <p:cNvSpPr/>
          <p:nvPr/>
        </p:nvSpPr>
        <p:spPr>
          <a:xfrm>
            <a:off x="28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6" name="타원 315"/>
          <p:cNvSpPr/>
          <p:nvPr/>
        </p:nvSpPr>
        <p:spPr>
          <a:xfrm>
            <a:off x="46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7" name="타원 316"/>
          <p:cNvSpPr/>
          <p:nvPr/>
        </p:nvSpPr>
        <p:spPr>
          <a:xfrm>
            <a:off x="64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8" name="타원 317"/>
          <p:cNvSpPr/>
          <p:nvPr/>
        </p:nvSpPr>
        <p:spPr>
          <a:xfrm>
            <a:off x="82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타원 318"/>
          <p:cNvSpPr/>
          <p:nvPr/>
        </p:nvSpPr>
        <p:spPr>
          <a:xfrm>
            <a:off x="100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타원 319"/>
          <p:cNvSpPr/>
          <p:nvPr/>
        </p:nvSpPr>
        <p:spPr>
          <a:xfrm>
            <a:off x="118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타원 320"/>
          <p:cNvSpPr/>
          <p:nvPr/>
        </p:nvSpPr>
        <p:spPr>
          <a:xfrm>
            <a:off x="13666862" y="69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타원 321"/>
          <p:cNvSpPr/>
          <p:nvPr/>
        </p:nvSpPr>
        <p:spPr>
          <a:xfrm>
            <a:off x="10704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타원 322"/>
          <p:cNvSpPr/>
          <p:nvPr/>
        </p:nvSpPr>
        <p:spPr>
          <a:xfrm>
            <a:off x="28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타원 323"/>
          <p:cNvSpPr/>
          <p:nvPr/>
        </p:nvSpPr>
        <p:spPr>
          <a:xfrm>
            <a:off x="46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5" name="타원 324"/>
          <p:cNvSpPr/>
          <p:nvPr/>
        </p:nvSpPr>
        <p:spPr>
          <a:xfrm>
            <a:off x="64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6" name="타원 325"/>
          <p:cNvSpPr/>
          <p:nvPr/>
        </p:nvSpPr>
        <p:spPr>
          <a:xfrm>
            <a:off x="82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7" name="타원 326"/>
          <p:cNvSpPr/>
          <p:nvPr/>
        </p:nvSpPr>
        <p:spPr>
          <a:xfrm>
            <a:off x="100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8" name="타원 327"/>
          <p:cNvSpPr/>
          <p:nvPr/>
        </p:nvSpPr>
        <p:spPr>
          <a:xfrm>
            <a:off x="118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9" name="타원 328"/>
          <p:cNvSpPr/>
          <p:nvPr/>
        </p:nvSpPr>
        <p:spPr>
          <a:xfrm>
            <a:off x="13666862" y="8752300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17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40</Words>
  <Application>Microsoft Office PowerPoint</Application>
  <PresentationFormat>사용자 지정</PresentationFormat>
  <Paragraphs>40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AKAII</dc:creator>
  <cp:lastModifiedBy>AKAII</cp:lastModifiedBy>
  <cp:revision>6</cp:revision>
  <dcterms:created xsi:type="dcterms:W3CDTF">2015-12-18T10:02:37Z</dcterms:created>
  <dcterms:modified xsi:type="dcterms:W3CDTF">2016-11-01T09:17:49Z</dcterms:modified>
</cp:coreProperties>
</file>